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_rels/presentation.xml.rels" ContentType="application/vnd.openxmlformats-package.relationships+xml"/>
  <Override PartName="/ppt/media/image12.png" ContentType="image/png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14.png" ContentType="image/png"/>
  <Override PartName="/ppt/media/image5.png" ContentType="image/png"/>
  <Override PartName="/ppt/media/image10.png" ContentType="image/png"/>
  <Override PartName="/ppt/media/image6.jpeg" ContentType="image/jpeg"/>
  <Override PartName="/ppt/media/image9.png" ContentType="image/png"/>
  <Override PartName="/ppt/media/image13.png" ContentType="image/png"/>
  <Override PartName="/ppt/media/image7.png" ContentType="image/png"/>
  <Override PartName="/ppt/media/image11.png" ContentType="image/png"/>
  <Override PartName="/ppt/media/image8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1" r:id="rId3"/>
    <p:sldMasterId id="2147483653" r:id="rId4"/>
    <p:sldMasterId id="2147483655" r:id="rId5"/>
    <p:sldMasterId id="2147483657" r:id="rId6"/>
    <p:sldMasterId id="2147483659" r:id="rId7"/>
  </p:sldMasterIdLst>
  <p:sldIdLst>
    <p:sldId id="256" r:id="rId8"/>
  </p:sldIdLst>
  <p:sldSz cx="14224000" cy="201041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" Target="slides/slide1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11000" y="730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26DE61-98DF-4F4A-A946-D0017E65726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FC4687A-EDA5-4362-BE65-C5DB770D106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11000" y="730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F6D6535-D43B-4EF4-959E-8A79D6F2183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11000" y="730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BD2228E-23AF-41CD-B261-5D7DC49CC6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11000" y="730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3780947-4F44-40C9-BE70-8D3F82D746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711000" y="730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78C80F4F-6C9B-4A34-B282-BEB0E4D466F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1E3F2E5F-1299-4446-9452-224B0F19022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6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k object 16"/>
          <p:cNvSpPr/>
          <p:nvPr/>
        </p:nvSpPr>
        <p:spPr>
          <a:xfrm>
            <a:off x="439920" y="0"/>
            <a:ext cx="65880" cy="20103840"/>
          </a:xfrm>
          <a:custGeom>
            <a:avLst/>
            <a:gdLst>
              <a:gd name="textAreaLeft" fmla="*/ 0 w 65880"/>
              <a:gd name="textAreaRight" fmla="*/ 66600 w 6588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66675" h="20104735">
                <a:moveTo>
                  <a:pt x="0" y="20104357"/>
                </a:moveTo>
                <a:lnTo>
                  <a:pt x="66300" y="20104357"/>
                </a:lnTo>
                <a:lnTo>
                  <a:pt x="66300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bk object 17"/>
          <p:cNvSpPr/>
          <p:nvPr/>
        </p:nvSpPr>
        <p:spPr>
          <a:xfrm>
            <a:off x="0" y="0"/>
            <a:ext cx="720" cy="20103840"/>
          </a:xfrm>
          <a:custGeom>
            <a:avLst/>
            <a:gdLst>
              <a:gd name="textAreaLeft" fmla="*/ 0 w 720"/>
              <a:gd name="textAreaRight" fmla="*/ 1440 w 7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270" h="20104735">
                <a:moveTo>
                  <a:pt x="0" y="20104357"/>
                </a:moveTo>
                <a:lnTo>
                  <a:pt x="1188" y="20104357"/>
                </a:lnTo>
                <a:lnTo>
                  <a:pt x="1188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bk object 18"/>
          <p:cNvSpPr/>
          <p:nvPr/>
        </p:nvSpPr>
        <p:spPr>
          <a:xfrm>
            <a:off x="271080" y="1080"/>
            <a:ext cx="168120" cy="20103840"/>
          </a:xfrm>
          <a:custGeom>
            <a:avLst/>
            <a:gdLst>
              <a:gd name="textAreaLeft" fmla="*/ 0 w 168120"/>
              <a:gd name="textAreaRight" fmla="*/ 168840 w 1681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68909" h="20104735">
                <a:moveTo>
                  <a:pt x="0" y="20104357"/>
                </a:moveTo>
                <a:lnTo>
                  <a:pt x="168721" y="20104357"/>
                </a:lnTo>
                <a:lnTo>
                  <a:pt x="168721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1923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bk object 19"/>
          <p:cNvSpPr/>
          <p:nvPr/>
        </p:nvSpPr>
        <p:spPr>
          <a:xfrm>
            <a:off x="1080" y="1080"/>
            <a:ext cx="269640" cy="20103840"/>
          </a:xfrm>
          <a:custGeom>
            <a:avLst/>
            <a:gdLst>
              <a:gd name="textAreaLeft" fmla="*/ 0 w 269640"/>
              <a:gd name="textAreaRight" fmla="*/ 270360 w 26964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270510" h="20104735">
                <a:moveTo>
                  <a:pt x="0" y="20104357"/>
                </a:moveTo>
                <a:lnTo>
                  <a:pt x="269954" y="20104357"/>
                </a:lnTo>
                <a:lnTo>
                  <a:pt x="269954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e337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11000" y="730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1"/>
          </p:nvPr>
        </p:nvSpPr>
        <p:spPr>
          <a:xfrm>
            <a:off x="4836240" y="18696960"/>
            <a:ext cx="455112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sldNum" idx="2"/>
          </p:nvPr>
        </p:nvSpPr>
        <p:spPr>
          <a:xfrm>
            <a:off x="1024128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A217B22-EEB7-4319-B0E0-99A4DCAEA6A5}" type="slidenum">
              <a: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dt" idx="3"/>
          </p:nvPr>
        </p:nvSpPr>
        <p:spPr>
          <a:xfrm>
            <a:off x="71136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6"/>
          <p:cNvSpPr/>
          <p:nvPr/>
        </p:nvSpPr>
        <p:spPr>
          <a:xfrm>
            <a:off x="439920" y="0"/>
            <a:ext cx="65880" cy="20103840"/>
          </a:xfrm>
          <a:custGeom>
            <a:avLst/>
            <a:gdLst>
              <a:gd name="textAreaLeft" fmla="*/ 0 w 65880"/>
              <a:gd name="textAreaRight" fmla="*/ 66600 w 6588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66675" h="20104735">
                <a:moveTo>
                  <a:pt x="0" y="20104357"/>
                </a:moveTo>
                <a:lnTo>
                  <a:pt x="66300" y="20104357"/>
                </a:lnTo>
                <a:lnTo>
                  <a:pt x="66300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bk object 17"/>
          <p:cNvSpPr/>
          <p:nvPr/>
        </p:nvSpPr>
        <p:spPr>
          <a:xfrm>
            <a:off x="0" y="0"/>
            <a:ext cx="720" cy="20103840"/>
          </a:xfrm>
          <a:custGeom>
            <a:avLst/>
            <a:gdLst>
              <a:gd name="textAreaLeft" fmla="*/ 0 w 720"/>
              <a:gd name="textAreaRight" fmla="*/ 1440 w 7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270" h="20104735">
                <a:moveTo>
                  <a:pt x="0" y="20104357"/>
                </a:moveTo>
                <a:lnTo>
                  <a:pt x="1188" y="20104357"/>
                </a:lnTo>
                <a:lnTo>
                  <a:pt x="1188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bk object 18"/>
          <p:cNvSpPr/>
          <p:nvPr/>
        </p:nvSpPr>
        <p:spPr>
          <a:xfrm>
            <a:off x="271080" y="1080"/>
            <a:ext cx="168120" cy="20103840"/>
          </a:xfrm>
          <a:custGeom>
            <a:avLst/>
            <a:gdLst>
              <a:gd name="textAreaLeft" fmla="*/ 0 w 168120"/>
              <a:gd name="textAreaRight" fmla="*/ 168840 w 1681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68909" h="20104735">
                <a:moveTo>
                  <a:pt x="0" y="20104357"/>
                </a:moveTo>
                <a:lnTo>
                  <a:pt x="168721" y="20104357"/>
                </a:lnTo>
                <a:lnTo>
                  <a:pt x="168721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1923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bk object 19"/>
          <p:cNvSpPr/>
          <p:nvPr/>
        </p:nvSpPr>
        <p:spPr>
          <a:xfrm>
            <a:off x="1080" y="1080"/>
            <a:ext cx="269640" cy="20103840"/>
          </a:xfrm>
          <a:custGeom>
            <a:avLst/>
            <a:gdLst>
              <a:gd name="textAreaLeft" fmla="*/ 0 w 269640"/>
              <a:gd name="textAreaRight" fmla="*/ 270360 w 26964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270510" h="20104735">
                <a:moveTo>
                  <a:pt x="0" y="20104357"/>
                </a:moveTo>
                <a:lnTo>
                  <a:pt x="269954" y="20104357"/>
                </a:lnTo>
                <a:lnTo>
                  <a:pt x="269954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e337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bk object 20"/>
          <p:cNvSpPr/>
          <p:nvPr/>
        </p:nvSpPr>
        <p:spPr>
          <a:xfrm>
            <a:off x="10998000" y="103680"/>
            <a:ext cx="2691720" cy="62964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bk object 21"/>
          <p:cNvSpPr/>
          <p:nvPr/>
        </p:nvSpPr>
        <p:spPr>
          <a:xfrm>
            <a:off x="13006440" y="949320"/>
            <a:ext cx="822240" cy="83484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bk object 22"/>
          <p:cNvSpPr/>
          <p:nvPr/>
        </p:nvSpPr>
        <p:spPr>
          <a:xfrm>
            <a:off x="11601000" y="976320"/>
            <a:ext cx="1243800" cy="75384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11000" y="802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ftr" idx="4"/>
          </p:nvPr>
        </p:nvSpPr>
        <p:spPr>
          <a:xfrm>
            <a:off x="4836240" y="18696960"/>
            <a:ext cx="455112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sldNum" idx="5"/>
          </p:nvPr>
        </p:nvSpPr>
        <p:spPr>
          <a:xfrm>
            <a:off x="1024128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1E29518-73B3-47A8-8907-1DDB0EF35B7D}" type="slidenum">
              <a: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dt" idx="6"/>
          </p:nvPr>
        </p:nvSpPr>
        <p:spPr>
          <a:xfrm>
            <a:off x="71136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2" r:id="rId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bk object 16"/>
          <p:cNvSpPr/>
          <p:nvPr/>
        </p:nvSpPr>
        <p:spPr>
          <a:xfrm>
            <a:off x="439920" y="0"/>
            <a:ext cx="65880" cy="20103840"/>
          </a:xfrm>
          <a:custGeom>
            <a:avLst/>
            <a:gdLst>
              <a:gd name="textAreaLeft" fmla="*/ 0 w 65880"/>
              <a:gd name="textAreaRight" fmla="*/ 66600 w 6588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66675" h="20104735">
                <a:moveTo>
                  <a:pt x="0" y="20104357"/>
                </a:moveTo>
                <a:lnTo>
                  <a:pt x="66300" y="20104357"/>
                </a:lnTo>
                <a:lnTo>
                  <a:pt x="66300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bk object 17"/>
          <p:cNvSpPr/>
          <p:nvPr/>
        </p:nvSpPr>
        <p:spPr>
          <a:xfrm>
            <a:off x="0" y="0"/>
            <a:ext cx="720" cy="20103840"/>
          </a:xfrm>
          <a:custGeom>
            <a:avLst/>
            <a:gdLst>
              <a:gd name="textAreaLeft" fmla="*/ 0 w 720"/>
              <a:gd name="textAreaRight" fmla="*/ 1440 w 7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270" h="20104735">
                <a:moveTo>
                  <a:pt x="0" y="20104357"/>
                </a:moveTo>
                <a:lnTo>
                  <a:pt x="1188" y="20104357"/>
                </a:lnTo>
                <a:lnTo>
                  <a:pt x="1188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bk object 18"/>
          <p:cNvSpPr/>
          <p:nvPr/>
        </p:nvSpPr>
        <p:spPr>
          <a:xfrm>
            <a:off x="271080" y="1080"/>
            <a:ext cx="168120" cy="20103840"/>
          </a:xfrm>
          <a:custGeom>
            <a:avLst/>
            <a:gdLst>
              <a:gd name="textAreaLeft" fmla="*/ 0 w 168120"/>
              <a:gd name="textAreaRight" fmla="*/ 168840 w 1681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68909" h="20104735">
                <a:moveTo>
                  <a:pt x="0" y="20104357"/>
                </a:moveTo>
                <a:lnTo>
                  <a:pt x="168721" y="20104357"/>
                </a:lnTo>
                <a:lnTo>
                  <a:pt x="168721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1923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bk object 19"/>
          <p:cNvSpPr/>
          <p:nvPr/>
        </p:nvSpPr>
        <p:spPr>
          <a:xfrm>
            <a:off x="1080" y="1080"/>
            <a:ext cx="269640" cy="20103840"/>
          </a:xfrm>
          <a:custGeom>
            <a:avLst/>
            <a:gdLst>
              <a:gd name="textAreaLeft" fmla="*/ 0 w 269640"/>
              <a:gd name="textAreaRight" fmla="*/ 270360 w 26964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270510" h="20104735">
                <a:moveTo>
                  <a:pt x="0" y="20104357"/>
                </a:moveTo>
                <a:lnTo>
                  <a:pt x="269954" y="20104357"/>
                </a:lnTo>
                <a:lnTo>
                  <a:pt x="269954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e337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bk object 20"/>
          <p:cNvSpPr/>
          <p:nvPr/>
        </p:nvSpPr>
        <p:spPr>
          <a:xfrm>
            <a:off x="10998000" y="103680"/>
            <a:ext cx="2691720" cy="62964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bk object 21"/>
          <p:cNvSpPr/>
          <p:nvPr/>
        </p:nvSpPr>
        <p:spPr>
          <a:xfrm>
            <a:off x="13006440" y="949320"/>
            <a:ext cx="822240" cy="83484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bk object 22"/>
          <p:cNvSpPr/>
          <p:nvPr/>
        </p:nvSpPr>
        <p:spPr>
          <a:xfrm>
            <a:off x="11601000" y="976320"/>
            <a:ext cx="1243800" cy="75384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11000" y="802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ftr" idx="7"/>
          </p:nvPr>
        </p:nvSpPr>
        <p:spPr>
          <a:xfrm>
            <a:off x="4836240" y="18696960"/>
            <a:ext cx="455112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sldNum" idx="8"/>
          </p:nvPr>
        </p:nvSpPr>
        <p:spPr>
          <a:xfrm>
            <a:off x="1024128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72918C2-FAE2-4B36-8117-7D93E94F5572}" type="slidenum">
              <a: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dt" idx="9"/>
          </p:nvPr>
        </p:nvSpPr>
        <p:spPr>
          <a:xfrm>
            <a:off x="71136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4" r:id="rId5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bk object 16"/>
          <p:cNvSpPr/>
          <p:nvPr/>
        </p:nvSpPr>
        <p:spPr>
          <a:xfrm>
            <a:off x="439920" y="0"/>
            <a:ext cx="65880" cy="20103840"/>
          </a:xfrm>
          <a:custGeom>
            <a:avLst/>
            <a:gdLst>
              <a:gd name="textAreaLeft" fmla="*/ 0 w 65880"/>
              <a:gd name="textAreaRight" fmla="*/ 66600 w 6588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66675" h="20104735">
                <a:moveTo>
                  <a:pt x="0" y="20104357"/>
                </a:moveTo>
                <a:lnTo>
                  <a:pt x="66300" y="20104357"/>
                </a:lnTo>
                <a:lnTo>
                  <a:pt x="66300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bk object 17"/>
          <p:cNvSpPr/>
          <p:nvPr/>
        </p:nvSpPr>
        <p:spPr>
          <a:xfrm>
            <a:off x="0" y="0"/>
            <a:ext cx="720" cy="20103840"/>
          </a:xfrm>
          <a:custGeom>
            <a:avLst/>
            <a:gdLst>
              <a:gd name="textAreaLeft" fmla="*/ 0 w 720"/>
              <a:gd name="textAreaRight" fmla="*/ 1440 w 7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270" h="20104735">
                <a:moveTo>
                  <a:pt x="0" y="20104357"/>
                </a:moveTo>
                <a:lnTo>
                  <a:pt x="1188" y="20104357"/>
                </a:lnTo>
                <a:lnTo>
                  <a:pt x="1188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bk object 18"/>
          <p:cNvSpPr/>
          <p:nvPr/>
        </p:nvSpPr>
        <p:spPr>
          <a:xfrm>
            <a:off x="271080" y="1080"/>
            <a:ext cx="168120" cy="20103840"/>
          </a:xfrm>
          <a:custGeom>
            <a:avLst/>
            <a:gdLst>
              <a:gd name="textAreaLeft" fmla="*/ 0 w 168120"/>
              <a:gd name="textAreaRight" fmla="*/ 168840 w 1681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68909" h="20104735">
                <a:moveTo>
                  <a:pt x="0" y="20104357"/>
                </a:moveTo>
                <a:lnTo>
                  <a:pt x="168721" y="20104357"/>
                </a:lnTo>
                <a:lnTo>
                  <a:pt x="168721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1923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bk object 19"/>
          <p:cNvSpPr/>
          <p:nvPr/>
        </p:nvSpPr>
        <p:spPr>
          <a:xfrm>
            <a:off x="1080" y="1080"/>
            <a:ext cx="269640" cy="20103840"/>
          </a:xfrm>
          <a:custGeom>
            <a:avLst/>
            <a:gdLst>
              <a:gd name="textAreaLeft" fmla="*/ 0 w 269640"/>
              <a:gd name="textAreaRight" fmla="*/ 270360 w 26964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270510" h="20104735">
                <a:moveTo>
                  <a:pt x="0" y="20104357"/>
                </a:moveTo>
                <a:lnTo>
                  <a:pt x="269954" y="20104357"/>
                </a:lnTo>
                <a:lnTo>
                  <a:pt x="269954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e337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bk object 20"/>
          <p:cNvSpPr/>
          <p:nvPr/>
        </p:nvSpPr>
        <p:spPr>
          <a:xfrm>
            <a:off x="10998000" y="103680"/>
            <a:ext cx="2691720" cy="62964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bk object 21"/>
          <p:cNvSpPr/>
          <p:nvPr/>
        </p:nvSpPr>
        <p:spPr>
          <a:xfrm>
            <a:off x="13006440" y="949320"/>
            <a:ext cx="822240" cy="83484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bk object 22"/>
          <p:cNvSpPr/>
          <p:nvPr/>
        </p:nvSpPr>
        <p:spPr>
          <a:xfrm>
            <a:off x="11601000" y="976320"/>
            <a:ext cx="1243800" cy="75384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11000" y="802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10"/>
          </p:nvPr>
        </p:nvSpPr>
        <p:spPr>
          <a:xfrm>
            <a:off x="4836240" y="18696960"/>
            <a:ext cx="455112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11"/>
          </p:nvPr>
        </p:nvSpPr>
        <p:spPr>
          <a:xfrm>
            <a:off x="1024128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69B81EC-1BC8-48F5-83FE-00AA70677D64}" type="slidenum">
              <a: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dt" idx="12"/>
          </p:nvPr>
        </p:nvSpPr>
        <p:spPr>
          <a:xfrm>
            <a:off x="71136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6" r:id="rId5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bk object 16"/>
          <p:cNvSpPr/>
          <p:nvPr/>
        </p:nvSpPr>
        <p:spPr>
          <a:xfrm>
            <a:off x="439920" y="0"/>
            <a:ext cx="65880" cy="20103840"/>
          </a:xfrm>
          <a:custGeom>
            <a:avLst/>
            <a:gdLst>
              <a:gd name="textAreaLeft" fmla="*/ 0 w 65880"/>
              <a:gd name="textAreaRight" fmla="*/ 66600 w 6588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66675" h="20104735">
                <a:moveTo>
                  <a:pt x="0" y="20104357"/>
                </a:moveTo>
                <a:lnTo>
                  <a:pt x="66300" y="20104357"/>
                </a:lnTo>
                <a:lnTo>
                  <a:pt x="66300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bk object 17"/>
          <p:cNvSpPr/>
          <p:nvPr/>
        </p:nvSpPr>
        <p:spPr>
          <a:xfrm>
            <a:off x="0" y="0"/>
            <a:ext cx="720" cy="20103840"/>
          </a:xfrm>
          <a:custGeom>
            <a:avLst/>
            <a:gdLst>
              <a:gd name="textAreaLeft" fmla="*/ 0 w 720"/>
              <a:gd name="textAreaRight" fmla="*/ 1440 w 7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270" h="20104735">
                <a:moveTo>
                  <a:pt x="0" y="20104357"/>
                </a:moveTo>
                <a:lnTo>
                  <a:pt x="1188" y="20104357"/>
                </a:lnTo>
                <a:lnTo>
                  <a:pt x="1188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bk object 18"/>
          <p:cNvSpPr/>
          <p:nvPr/>
        </p:nvSpPr>
        <p:spPr>
          <a:xfrm>
            <a:off x="271080" y="1080"/>
            <a:ext cx="168120" cy="20103840"/>
          </a:xfrm>
          <a:custGeom>
            <a:avLst/>
            <a:gdLst>
              <a:gd name="textAreaLeft" fmla="*/ 0 w 168120"/>
              <a:gd name="textAreaRight" fmla="*/ 168840 w 1681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68909" h="20104735">
                <a:moveTo>
                  <a:pt x="0" y="20104357"/>
                </a:moveTo>
                <a:lnTo>
                  <a:pt x="168721" y="20104357"/>
                </a:lnTo>
                <a:lnTo>
                  <a:pt x="168721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1923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bk object 19"/>
          <p:cNvSpPr/>
          <p:nvPr/>
        </p:nvSpPr>
        <p:spPr>
          <a:xfrm>
            <a:off x="1080" y="1080"/>
            <a:ext cx="269640" cy="20103840"/>
          </a:xfrm>
          <a:custGeom>
            <a:avLst/>
            <a:gdLst>
              <a:gd name="textAreaLeft" fmla="*/ 0 w 269640"/>
              <a:gd name="textAreaRight" fmla="*/ 270360 w 26964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270510" h="20104735">
                <a:moveTo>
                  <a:pt x="0" y="20104357"/>
                </a:moveTo>
                <a:lnTo>
                  <a:pt x="269954" y="20104357"/>
                </a:lnTo>
                <a:lnTo>
                  <a:pt x="269954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e337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bk object 20"/>
          <p:cNvSpPr/>
          <p:nvPr/>
        </p:nvSpPr>
        <p:spPr>
          <a:xfrm>
            <a:off x="10998000" y="103680"/>
            <a:ext cx="2691720" cy="62964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bk object 21"/>
          <p:cNvSpPr/>
          <p:nvPr/>
        </p:nvSpPr>
        <p:spPr>
          <a:xfrm>
            <a:off x="13006440" y="949320"/>
            <a:ext cx="822240" cy="83484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bk object 22"/>
          <p:cNvSpPr/>
          <p:nvPr/>
        </p:nvSpPr>
        <p:spPr>
          <a:xfrm>
            <a:off x="11601000" y="976320"/>
            <a:ext cx="1243800" cy="75384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11000" y="802080"/>
            <a:ext cx="12800520" cy="3356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711000" y="4704120"/>
            <a:ext cx="12800520" cy="1165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ftr" idx="13"/>
          </p:nvPr>
        </p:nvSpPr>
        <p:spPr>
          <a:xfrm>
            <a:off x="4836240" y="18696960"/>
            <a:ext cx="455112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sldNum" idx="14"/>
          </p:nvPr>
        </p:nvSpPr>
        <p:spPr>
          <a:xfrm>
            <a:off x="1024128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F0CACE4-75A1-41E1-93C7-7DD392DFED01}" type="slidenum">
              <a: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dt" idx="15"/>
          </p:nvPr>
        </p:nvSpPr>
        <p:spPr>
          <a:xfrm>
            <a:off x="71136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8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k object 16"/>
          <p:cNvSpPr/>
          <p:nvPr/>
        </p:nvSpPr>
        <p:spPr>
          <a:xfrm>
            <a:off x="439920" y="0"/>
            <a:ext cx="65880" cy="20103840"/>
          </a:xfrm>
          <a:custGeom>
            <a:avLst/>
            <a:gdLst>
              <a:gd name="textAreaLeft" fmla="*/ 0 w 65880"/>
              <a:gd name="textAreaRight" fmla="*/ 66600 w 6588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66675" h="20104735">
                <a:moveTo>
                  <a:pt x="0" y="20104357"/>
                </a:moveTo>
                <a:lnTo>
                  <a:pt x="66300" y="20104357"/>
                </a:lnTo>
                <a:lnTo>
                  <a:pt x="66300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bk object 17"/>
          <p:cNvSpPr/>
          <p:nvPr/>
        </p:nvSpPr>
        <p:spPr>
          <a:xfrm>
            <a:off x="0" y="0"/>
            <a:ext cx="720" cy="20103840"/>
          </a:xfrm>
          <a:custGeom>
            <a:avLst/>
            <a:gdLst>
              <a:gd name="textAreaLeft" fmla="*/ 0 w 720"/>
              <a:gd name="textAreaRight" fmla="*/ 1440 w 7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270" h="20104735">
                <a:moveTo>
                  <a:pt x="0" y="20104357"/>
                </a:moveTo>
                <a:lnTo>
                  <a:pt x="1188" y="20104357"/>
                </a:lnTo>
                <a:lnTo>
                  <a:pt x="1188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bk object 18"/>
          <p:cNvSpPr/>
          <p:nvPr/>
        </p:nvSpPr>
        <p:spPr>
          <a:xfrm>
            <a:off x="271080" y="1080"/>
            <a:ext cx="168120" cy="20103840"/>
          </a:xfrm>
          <a:custGeom>
            <a:avLst/>
            <a:gdLst>
              <a:gd name="textAreaLeft" fmla="*/ 0 w 168120"/>
              <a:gd name="textAreaRight" fmla="*/ 168840 w 16812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168909" h="20104735">
                <a:moveTo>
                  <a:pt x="0" y="20104357"/>
                </a:moveTo>
                <a:lnTo>
                  <a:pt x="168721" y="20104357"/>
                </a:lnTo>
                <a:lnTo>
                  <a:pt x="168721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f1923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bk object 19"/>
          <p:cNvSpPr/>
          <p:nvPr/>
        </p:nvSpPr>
        <p:spPr>
          <a:xfrm>
            <a:off x="1080" y="1080"/>
            <a:ext cx="269640" cy="20103840"/>
          </a:xfrm>
          <a:custGeom>
            <a:avLst/>
            <a:gdLst>
              <a:gd name="textAreaLeft" fmla="*/ 0 w 269640"/>
              <a:gd name="textAreaRight" fmla="*/ 270360 w 269640"/>
              <a:gd name="textAreaTop" fmla="*/ 0 h 20103840"/>
              <a:gd name="textAreaBottom" fmla="*/ 20104560 h 20103840"/>
            </a:gdLst>
            <a:ahLst/>
            <a:rect l="textAreaLeft" t="textAreaTop" r="textAreaRight" b="textAreaBottom"/>
            <a:pathLst>
              <a:path w="270510" h="20104735">
                <a:moveTo>
                  <a:pt x="0" y="20104357"/>
                </a:moveTo>
                <a:lnTo>
                  <a:pt x="269954" y="20104357"/>
                </a:lnTo>
                <a:lnTo>
                  <a:pt x="269954" y="0"/>
                </a:lnTo>
                <a:lnTo>
                  <a:pt x="0" y="0"/>
                </a:lnTo>
                <a:lnTo>
                  <a:pt x="0" y="20104357"/>
                </a:lnTo>
                <a:close/>
              </a:path>
            </a:pathLst>
          </a:custGeom>
          <a:solidFill>
            <a:srgbClr val="e3372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bk object 20"/>
          <p:cNvSpPr/>
          <p:nvPr/>
        </p:nvSpPr>
        <p:spPr>
          <a:xfrm>
            <a:off x="10998000" y="103680"/>
            <a:ext cx="2691720" cy="62964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bk object 21"/>
          <p:cNvSpPr/>
          <p:nvPr/>
        </p:nvSpPr>
        <p:spPr>
          <a:xfrm>
            <a:off x="13006440" y="949320"/>
            <a:ext cx="822240" cy="83484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bk object 22"/>
          <p:cNvSpPr/>
          <p:nvPr/>
        </p:nvSpPr>
        <p:spPr>
          <a:xfrm>
            <a:off x="11601000" y="976320"/>
            <a:ext cx="1243800" cy="75384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ftr" idx="16"/>
          </p:nvPr>
        </p:nvSpPr>
        <p:spPr>
          <a:xfrm>
            <a:off x="4836240" y="18696960"/>
            <a:ext cx="455112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ldNum" idx="17"/>
          </p:nvPr>
        </p:nvSpPr>
        <p:spPr>
          <a:xfrm>
            <a:off x="1024128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2964C63-D0DA-4252-9EA3-A5D213073BB2}" type="slidenum">
              <a:rPr b="0" lang="en-US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dt" idx="18"/>
          </p:nvPr>
        </p:nvSpPr>
        <p:spPr>
          <a:xfrm>
            <a:off x="711360" y="18696960"/>
            <a:ext cx="3270960" cy="100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title"/>
          </p:nvPr>
        </p:nvSpPr>
        <p:spPr>
          <a:xfrm>
            <a:off x="711000" y="802080"/>
            <a:ext cx="12800880" cy="33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711000" y="4704120"/>
            <a:ext cx="12800880" cy="11660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7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1.png"/><Relationship Id="rId11" Type="http://schemas.openxmlformats.org/officeDocument/2006/relationships/image" Target="../media/image10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object 2"/>
          <p:cNvSpPr/>
          <p:nvPr/>
        </p:nvSpPr>
        <p:spPr>
          <a:xfrm>
            <a:off x="881640" y="186480"/>
            <a:ext cx="9364320" cy="10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lang="en-US" sz="3350" spc="-26" strike="noStrike">
                <a:solidFill>
                  <a:srgbClr val="450500"/>
                </a:solidFill>
                <a:latin typeface="Times New Roman"/>
              </a:rPr>
              <a:t>Poster</a:t>
            </a:r>
            <a:r>
              <a:rPr b="0" lang="en-US" sz="3350" spc="-435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3350" spc="-52" strike="noStrike">
                <a:solidFill>
                  <a:srgbClr val="450500"/>
                </a:solidFill>
                <a:latin typeface="Times New Roman"/>
              </a:rPr>
              <a:t>for</a:t>
            </a:r>
            <a:r>
              <a:rPr b="0" lang="en-US" sz="3350" spc="-435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3350" spc="-7" strike="noStrike">
                <a:solidFill>
                  <a:srgbClr val="450500"/>
                </a:solidFill>
                <a:latin typeface="Times New Roman"/>
              </a:rPr>
              <a:t>the</a:t>
            </a:r>
            <a:r>
              <a:rPr b="0" lang="en-US" sz="3350" spc="-432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3350" spc="-21" strike="noStrike">
                <a:solidFill>
                  <a:srgbClr val="450500"/>
                </a:solidFill>
                <a:latin typeface="Times New Roman"/>
              </a:rPr>
              <a:t>3rd</a:t>
            </a:r>
            <a:r>
              <a:rPr b="0" lang="en-US" sz="3350" spc="-435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3350" spc="-26" strike="noStrike">
                <a:solidFill>
                  <a:srgbClr val="450500"/>
                </a:solidFill>
                <a:latin typeface="Times New Roman"/>
              </a:rPr>
              <a:t>Asia-Pacific</a:t>
            </a:r>
            <a:r>
              <a:rPr b="0" lang="en-US" sz="3350" spc="-435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3350" spc="-12" strike="noStrike">
                <a:solidFill>
                  <a:srgbClr val="450500"/>
                </a:solidFill>
                <a:latin typeface="Times New Roman"/>
              </a:rPr>
              <a:t>Combustion</a:t>
            </a:r>
            <a:r>
              <a:rPr b="0" lang="en-US" sz="3350" spc="-432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3350" spc="-12" strike="noStrike">
                <a:solidFill>
                  <a:srgbClr val="450500"/>
                </a:solidFill>
                <a:latin typeface="Times New Roman"/>
              </a:rPr>
              <a:t>Institute</a:t>
            </a:r>
            <a:r>
              <a:rPr b="0" lang="en-US" sz="3350" spc="-435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3350" spc="-7" strike="noStrike">
                <a:solidFill>
                  <a:srgbClr val="450500"/>
                </a:solidFill>
                <a:latin typeface="Times New Roman"/>
              </a:rPr>
              <a:t>Sum-</a:t>
            </a:r>
            <a:endParaRPr b="0" lang="en-US" sz="3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object 3"/>
          <p:cNvSpPr/>
          <p:nvPr/>
        </p:nvSpPr>
        <p:spPr>
          <a:xfrm>
            <a:off x="881640" y="485280"/>
            <a:ext cx="1911240" cy="10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lang="en-US" sz="3350" spc="-7" strike="noStrike">
                <a:solidFill>
                  <a:srgbClr val="450500"/>
                </a:solidFill>
                <a:latin typeface="Times New Roman"/>
              </a:rPr>
              <a:t>mer</a:t>
            </a:r>
            <a:r>
              <a:rPr b="0" lang="en-US" sz="3350" spc="-491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3350" spc="-15" strike="noStrike">
                <a:solidFill>
                  <a:srgbClr val="450500"/>
                </a:solidFill>
                <a:latin typeface="Times New Roman"/>
              </a:rPr>
              <a:t>School</a:t>
            </a:r>
            <a:endParaRPr b="0" lang="en-US" sz="3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object 4"/>
          <p:cNvSpPr/>
          <p:nvPr/>
        </p:nvSpPr>
        <p:spPr>
          <a:xfrm>
            <a:off x="848880" y="947160"/>
            <a:ext cx="3660120" cy="3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2600">
              <a:lnSpc>
                <a:spcPct val="100000"/>
              </a:lnSpc>
              <a:spcBef>
                <a:spcPts val="91"/>
              </a:spcBef>
            </a:pPr>
            <a:r>
              <a:rPr b="0" lang="en-US" sz="2350" spc="-21" strike="noStrike">
                <a:solidFill>
                  <a:srgbClr val="c70039"/>
                </a:solidFill>
                <a:latin typeface="Times New Roman"/>
              </a:rPr>
              <a:t>Author </a:t>
            </a:r>
            <a:r>
              <a:rPr b="0" lang="en-US" sz="2350" spc="-1" strike="noStrike">
                <a:solidFill>
                  <a:srgbClr val="c70039"/>
                </a:solidFill>
                <a:latin typeface="Times New Roman"/>
              </a:rPr>
              <a:t>1</a:t>
            </a:r>
            <a:r>
              <a:rPr b="0" lang="en-US" sz="2550" spc="-1" strike="noStrike" baseline="27000">
                <a:solidFill>
                  <a:srgbClr val="c70039"/>
                </a:solidFill>
                <a:latin typeface="Times New Roman"/>
              </a:rPr>
              <a:t>1 </a:t>
            </a:r>
            <a:r>
              <a:rPr b="0" lang="en-US" sz="2350" spc="-21" strike="noStrike">
                <a:solidFill>
                  <a:srgbClr val="c70039"/>
                </a:solidFill>
                <a:latin typeface="Times New Roman"/>
              </a:rPr>
              <a:t>Author </a:t>
            </a:r>
            <a:r>
              <a:rPr b="0" lang="en-US" sz="2350" spc="-1" strike="noStrike">
                <a:solidFill>
                  <a:srgbClr val="c70039"/>
                </a:solidFill>
                <a:latin typeface="Times New Roman"/>
              </a:rPr>
              <a:t>2</a:t>
            </a:r>
            <a:r>
              <a:rPr b="0" lang="en-US" sz="2550" spc="-1" strike="noStrike" baseline="27000">
                <a:solidFill>
                  <a:srgbClr val="c70039"/>
                </a:solidFill>
                <a:latin typeface="Times New Roman"/>
              </a:rPr>
              <a:t>1 </a:t>
            </a:r>
            <a:r>
              <a:rPr b="0" lang="en-US" sz="2350" spc="-21" strike="noStrike">
                <a:solidFill>
                  <a:srgbClr val="c70039"/>
                </a:solidFill>
                <a:latin typeface="Times New Roman"/>
              </a:rPr>
              <a:t>Author</a:t>
            </a:r>
            <a:r>
              <a:rPr b="0" lang="en-US" sz="2350" spc="239" strike="noStrike">
                <a:solidFill>
                  <a:srgbClr val="c70039"/>
                </a:solidFill>
                <a:latin typeface="Times New Roman"/>
              </a:rPr>
              <a:t> </a:t>
            </a:r>
            <a:r>
              <a:rPr b="0" lang="en-US" sz="2350" spc="-1" strike="noStrike">
                <a:solidFill>
                  <a:srgbClr val="c70039"/>
                </a:solidFill>
                <a:latin typeface="Times New Roman"/>
              </a:rPr>
              <a:t>3</a:t>
            </a:r>
            <a:r>
              <a:rPr b="0" lang="en-US" sz="2550" spc="-1" strike="noStrike" baseline="27000">
                <a:solidFill>
                  <a:srgbClr val="c70039"/>
                </a:solidFill>
                <a:latin typeface="Times New Roman"/>
              </a:rPr>
              <a:t>1</a:t>
            </a:r>
            <a:endParaRPr b="0" lang="en-US" sz="25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object 5"/>
          <p:cNvSpPr/>
          <p:nvPr/>
        </p:nvSpPr>
        <p:spPr>
          <a:xfrm>
            <a:off x="881640" y="1264680"/>
            <a:ext cx="227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640" bIns="0" anchor="t">
            <a:spAutoFit/>
          </a:bodyPr>
          <a:p>
            <a:pPr marL="12600">
              <a:lnSpc>
                <a:spcPct val="100000"/>
              </a:lnSpc>
              <a:spcBef>
                <a:spcPts val="139"/>
              </a:spcBef>
              <a:tabLst>
                <a:tab algn="l" pos="1252800"/>
              </a:tabLst>
            </a:pPr>
            <a:r>
              <a:rPr b="1" lang="en-US" sz="1300" spc="9" strike="noStrike">
                <a:solidFill>
                  <a:srgbClr val="450500"/>
                </a:solidFill>
                <a:latin typeface="Times New Roman"/>
              </a:rPr>
              <a:t>1</a:t>
            </a:r>
            <a:r>
              <a:rPr b="1" lang="en-US" sz="1300" spc="69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1300" spc="-1" strike="noStrike">
                <a:solidFill>
                  <a:srgbClr val="450500"/>
                </a:solidFill>
                <a:latin typeface="Times New Roman"/>
              </a:rPr>
              <a:t>Affiliation</a:t>
            </a:r>
            <a:r>
              <a:rPr b="0" lang="en-US" sz="1300" spc="69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1300" spc="7" strike="noStrike">
                <a:solidFill>
                  <a:srgbClr val="450500"/>
                </a:solidFill>
                <a:latin typeface="Times New Roman"/>
              </a:rPr>
              <a:t>1.</a:t>
            </a:r>
            <a:r>
              <a:rPr b="0" lang="en-US" sz="1300" spc="7" strike="noStrike">
                <a:solidFill>
                  <a:srgbClr val="450500"/>
                </a:solidFill>
                <a:latin typeface="Times New Roman"/>
              </a:rPr>
              <a:t>	</a:t>
            </a:r>
            <a:r>
              <a:rPr b="1" lang="en-US" sz="1300" spc="9" strike="noStrike">
                <a:solidFill>
                  <a:srgbClr val="450500"/>
                </a:solidFill>
                <a:latin typeface="Times New Roman"/>
              </a:rPr>
              <a:t>2 </a:t>
            </a:r>
            <a:r>
              <a:rPr b="0" lang="en-US" sz="1300" spc="-1" strike="noStrike">
                <a:solidFill>
                  <a:srgbClr val="450500"/>
                </a:solidFill>
                <a:latin typeface="Times New Roman"/>
              </a:rPr>
              <a:t>Affiliation</a:t>
            </a:r>
            <a:r>
              <a:rPr b="0" lang="en-US" sz="1300" spc="49" strike="noStrike">
                <a:solidFill>
                  <a:srgbClr val="450500"/>
                </a:solidFill>
                <a:latin typeface="Times New Roman"/>
              </a:rPr>
              <a:t> </a:t>
            </a:r>
            <a:r>
              <a:rPr b="0" lang="en-US" sz="1300" spc="7" strike="noStrike">
                <a:solidFill>
                  <a:srgbClr val="450500"/>
                </a:solidFill>
                <a:latin typeface="Times New Roman"/>
              </a:rPr>
              <a:t>2.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object 6"/>
          <p:cNvSpPr/>
          <p:nvPr/>
        </p:nvSpPr>
        <p:spPr>
          <a:xfrm>
            <a:off x="14022360" y="14722200"/>
            <a:ext cx="163800" cy="51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6720" bIns="0" anchor="t" vert="vert270">
            <a:noAutofit/>
          </a:bodyPr>
          <a:p>
            <a:pPr marL="12600">
              <a:lnSpc>
                <a:spcPct val="100000"/>
              </a:lnSpc>
              <a:spcBef>
                <a:spcPts val="289"/>
              </a:spcBef>
            </a:pPr>
            <a:r>
              <a:rPr b="0" lang="en-US" sz="700" spc="1" strike="noStrike">
                <a:solidFill>
                  <a:srgbClr val="000000"/>
                </a:solidFill>
                <a:latin typeface="Arial"/>
              </a:rPr>
              <a:t>Presented at the 1st Asia-Pacific Combustion </a:t>
            </a:r>
            <a:r>
              <a:rPr b="0" lang="en-US" sz="700" spc="-1" strike="noStrike">
                <a:solidFill>
                  <a:srgbClr val="000000"/>
                </a:solidFill>
                <a:latin typeface="Arial"/>
              </a:rPr>
              <a:t>Institute </a:t>
            </a:r>
            <a:r>
              <a:rPr b="0" lang="en-US" sz="700" spc="7" strike="noStrike">
                <a:solidFill>
                  <a:srgbClr val="000000"/>
                </a:solidFill>
                <a:latin typeface="Arial"/>
              </a:rPr>
              <a:t>Summer </a:t>
            </a:r>
            <a:r>
              <a:rPr b="0" lang="en-US" sz="700" spc="1" strike="noStrike">
                <a:solidFill>
                  <a:srgbClr val="000000"/>
                </a:solidFill>
                <a:latin typeface="Arial"/>
              </a:rPr>
              <a:t>School in Viña del Mar (Chile) on Thursday 14</a:t>
            </a:r>
            <a:r>
              <a:rPr b="0" lang="en-US" sz="750" spc="1" strike="noStrike" baseline="33000">
                <a:solidFill>
                  <a:srgbClr val="000000"/>
                </a:solidFill>
                <a:latin typeface="Arial"/>
              </a:rPr>
              <a:t>th </a:t>
            </a:r>
            <a:r>
              <a:rPr b="0" lang="en-US" sz="700" spc="1" strike="noStrike">
                <a:solidFill>
                  <a:srgbClr val="000000"/>
                </a:solidFill>
                <a:latin typeface="Arial"/>
              </a:rPr>
              <a:t>November</a:t>
            </a:r>
            <a:r>
              <a:rPr b="0" lang="en-US" sz="700" spc="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700" spc="1" strike="noStrike">
                <a:solidFill>
                  <a:srgbClr val="000000"/>
                </a:solidFill>
                <a:latin typeface="Arial"/>
              </a:rPr>
              <a:t>2019</a:t>
            </a:r>
            <a:endParaRPr b="0" lang="en-US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"/>
          <p:cNvSpPr/>
          <p:nvPr/>
        </p:nvSpPr>
        <p:spPr>
          <a:xfrm>
            <a:off x="895320" y="19343520"/>
            <a:ext cx="1186560" cy="589680"/>
          </a:xfrm>
          <a:prstGeom prst="rect">
            <a:avLst/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8"/>
          <p:cNvSpPr/>
          <p:nvPr/>
        </p:nvSpPr>
        <p:spPr>
          <a:xfrm>
            <a:off x="4800600" y="19300680"/>
            <a:ext cx="1420200" cy="589680"/>
          </a:xfrm>
          <a:prstGeom prst="rect">
            <a:avLst/>
          </a:pr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9"/>
          <p:cNvSpPr/>
          <p:nvPr/>
        </p:nvSpPr>
        <p:spPr>
          <a:xfrm>
            <a:off x="11961360" y="19431000"/>
            <a:ext cx="1297080" cy="589680"/>
          </a:xfrm>
          <a:prstGeom prst="rect">
            <a:avLst/>
          </a:pr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object 15"/>
          <p:cNvSpPr/>
          <p:nvPr/>
        </p:nvSpPr>
        <p:spPr>
          <a:xfrm>
            <a:off x="860400" y="2043000"/>
            <a:ext cx="6360840" cy="1535400"/>
          </a:xfrm>
          <a:custGeom>
            <a:avLst/>
            <a:gdLst>
              <a:gd name="textAreaLeft" fmla="*/ 0 w 6360840"/>
              <a:gd name="textAreaRight" fmla="*/ 6361560 w 6360840"/>
              <a:gd name="textAreaTop" fmla="*/ 0 h 1535400"/>
              <a:gd name="textAreaBottom" fmla="*/ 1536120 h 1535400"/>
            </a:gdLst>
            <a:ahLst/>
            <a:rect l="textAreaLeft" t="textAreaTop" r="textAreaRight" b="textAreaBottom"/>
            <a:pathLst>
              <a:path w="6361430" h="1536064">
                <a:moveTo>
                  <a:pt x="0" y="1535680"/>
                </a:moveTo>
                <a:lnTo>
                  <a:pt x="6360953" y="1535680"/>
                </a:lnTo>
                <a:lnTo>
                  <a:pt x="6360953" y="0"/>
                </a:lnTo>
                <a:lnTo>
                  <a:pt x="0" y="0"/>
                </a:lnTo>
                <a:lnTo>
                  <a:pt x="0" y="1535680"/>
                </a:lnTo>
                <a:close/>
              </a:path>
            </a:pathLst>
          </a:custGeom>
          <a:noFill/>
          <a:ln w="33744">
            <a:solidFill>
              <a:srgbClr val="87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object 16"/>
          <p:cNvSpPr/>
          <p:nvPr/>
        </p:nvSpPr>
        <p:spPr>
          <a:xfrm>
            <a:off x="1082160" y="2210760"/>
            <a:ext cx="5982840" cy="12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40" bIns="0" anchor="t">
            <a:spAutoFit/>
          </a:bodyPr>
          <a:p>
            <a:pPr marL="95400" indent="-82440">
              <a:lnSpc>
                <a:spcPct val="103000"/>
              </a:lnSpc>
              <a:spcBef>
                <a:spcPts val="40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Currently there is no thorough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numerical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studies of propane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flames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although it is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heavily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used in  numerous domestic and industrial processes.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95400" indent="-82440">
              <a:lnSpc>
                <a:spcPct val="103000"/>
              </a:lnSpc>
              <a:spcBef>
                <a:spcPts val="374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Soot has become a topic of </a:t>
            </a:r>
            <a:r>
              <a:rPr b="0" lang="en-US" sz="1200" spc="-26" strike="noStrike">
                <a:solidFill>
                  <a:srgbClr val="332111"/>
                </a:solidFill>
                <a:latin typeface="Times New Roman"/>
              </a:rPr>
              <a:t>mayor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interest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for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scientific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community because of its impact in the 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environment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and health, but also because of its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influence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in industrial processes</a:t>
            </a:r>
            <a:r>
              <a:rPr b="0" lang="en-US" sz="1200" spc="75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26" strike="noStrike">
                <a:solidFill>
                  <a:srgbClr val="332111"/>
                </a:solidFill>
                <a:latin typeface="Times New Roman"/>
              </a:rPr>
              <a:t>efficiency.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95400" indent="-82440">
              <a:lnSpc>
                <a:spcPct val="103000"/>
              </a:lnSpc>
              <a:spcBef>
                <a:spcPts val="374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Even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though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air,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which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is 21% </a:t>
            </a:r>
            <a:r>
              <a:rPr b="0" lang="en-US" sz="1200" spc="-26" strike="noStrike">
                <a:solidFill>
                  <a:srgbClr val="332111"/>
                </a:solidFill>
                <a:latin typeface="Times New Roman"/>
              </a:rPr>
              <a:t>oxygen,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is the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most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common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oxidant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used, it is interesting to 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investigate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how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 combustion process is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affected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when the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Oxygen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Index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is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altered.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object 17"/>
          <p:cNvSpPr/>
          <p:nvPr/>
        </p:nvSpPr>
        <p:spPr>
          <a:xfrm>
            <a:off x="1182240" y="1877040"/>
            <a:ext cx="1631880" cy="309960"/>
          </a:xfrm>
          <a:custGeom>
            <a:avLst/>
            <a:gdLst>
              <a:gd name="textAreaLeft" fmla="*/ 0 w 1631880"/>
              <a:gd name="textAreaRight" fmla="*/ 1632600 w 1631880"/>
              <a:gd name="textAreaTop" fmla="*/ 0 h 309960"/>
              <a:gd name="textAreaBottom" fmla="*/ 310680 h 309960"/>
            </a:gdLst>
            <a:ahLst/>
            <a:rect l="textAreaLeft" t="textAreaTop" r="textAreaRight" b="textAreaBottom"/>
            <a:pathLst>
              <a:path w="1632585" h="310514">
                <a:moveTo>
                  <a:pt x="0" y="310304"/>
                </a:moveTo>
                <a:lnTo>
                  <a:pt x="1632573" y="310304"/>
                </a:lnTo>
                <a:lnTo>
                  <a:pt x="1632573" y="0"/>
                </a:lnTo>
                <a:lnTo>
                  <a:pt x="0" y="0"/>
                </a:lnTo>
                <a:lnTo>
                  <a:pt x="0" y="3103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object 18"/>
          <p:cNvSpPr/>
          <p:nvPr/>
        </p:nvSpPr>
        <p:spPr>
          <a:xfrm>
            <a:off x="1253880" y="1899000"/>
            <a:ext cx="14889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1500" spc="-1" strike="noStrike">
                <a:solidFill>
                  <a:srgbClr val="870000"/>
                </a:solidFill>
                <a:latin typeface="Arial"/>
              </a:rPr>
              <a:t>INT</a:t>
            </a:r>
            <a:r>
              <a:rPr b="0" lang="en-US" sz="1500" spc="-26" strike="noStrike">
                <a:solidFill>
                  <a:srgbClr val="870000"/>
                </a:solidFill>
                <a:latin typeface="Arial"/>
              </a:rPr>
              <a:t>R</a:t>
            </a:r>
            <a:r>
              <a:rPr b="0" lang="en-US" sz="1500" spc="-1" strike="noStrike">
                <a:solidFill>
                  <a:srgbClr val="870000"/>
                </a:solidFill>
                <a:latin typeface="Arial"/>
              </a:rPr>
              <a:t>ODUCTION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object 19"/>
          <p:cNvSpPr/>
          <p:nvPr/>
        </p:nvSpPr>
        <p:spPr>
          <a:xfrm>
            <a:off x="7471080" y="2045520"/>
            <a:ext cx="6360840" cy="1535400"/>
          </a:xfrm>
          <a:custGeom>
            <a:avLst/>
            <a:gdLst>
              <a:gd name="textAreaLeft" fmla="*/ 0 w 6360840"/>
              <a:gd name="textAreaRight" fmla="*/ 6361560 w 6360840"/>
              <a:gd name="textAreaTop" fmla="*/ 0 h 1535400"/>
              <a:gd name="textAreaBottom" fmla="*/ 1536120 h 1535400"/>
            </a:gdLst>
            <a:ahLst/>
            <a:rect l="textAreaLeft" t="textAreaTop" r="textAreaRight" b="textAreaBottom"/>
            <a:pathLst>
              <a:path w="6361430" h="1536064">
                <a:moveTo>
                  <a:pt x="0" y="1535680"/>
                </a:moveTo>
                <a:lnTo>
                  <a:pt x="6360953" y="1535680"/>
                </a:lnTo>
                <a:lnTo>
                  <a:pt x="6360953" y="0"/>
                </a:lnTo>
                <a:lnTo>
                  <a:pt x="0" y="0"/>
                </a:lnTo>
                <a:lnTo>
                  <a:pt x="0" y="1535680"/>
                </a:lnTo>
                <a:close/>
              </a:path>
            </a:pathLst>
          </a:custGeom>
          <a:noFill/>
          <a:ln w="33744">
            <a:solidFill>
              <a:srgbClr val="87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object 20"/>
          <p:cNvSpPr/>
          <p:nvPr/>
        </p:nvSpPr>
        <p:spPr>
          <a:xfrm>
            <a:off x="7692840" y="2189160"/>
            <a:ext cx="287964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40" bIns="0" anchor="t">
            <a:spAutoFit/>
          </a:bodyPr>
          <a:p>
            <a:pPr marL="95400" indent="-82440" algn="just">
              <a:lnSpc>
                <a:spcPct val="103000"/>
              </a:lnSpc>
              <a:spcBef>
                <a:spcPts val="40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Study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numerically the soot production from  propane laminar </a:t>
            </a:r>
            <a:r>
              <a:rPr b="0" lang="en-US" sz="1200" spc="-26" strike="noStrike">
                <a:solidFill>
                  <a:srgbClr val="332111"/>
                </a:solidFill>
                <a:latin typeface="Times New Roman"/>
              </a:rPr>
              <a:t>coflow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diffusion flames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us-  ing a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PAH-based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sectional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particle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dynamics  model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giving</a:t>
            </a:r>
            <a:r>
              <a:rPr b="0" lang="en-US" sz="1200" spc="-10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special</a:t>
            </a:r>
            <a:r>
              <a:rPr b="0" lang="en-US" sz="1200" spc="-10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importance</a:t>
            </a:r>
            <a:r>
              <a:rPr b="0" lang="en-US" sz="1200" spc="-10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to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</a:t>
            </a:r>
            <a:r>
              <a:rPr b="0" lang="en-US" sz="1200" spc="-10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surface 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growth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process.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object 21"/>
          <p:cNvSpPr/>
          <p:nvPr/>
        </p:nvSpPr>
        <p:spPr>
          <a:xfrm>
            <a:off x="10795680" y="2189160"/>
            <a:ext cx="2879640" cy="99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40" bIns="0" anchor="t">
            <a:spAutoFit/>
          </a:bodyPr>
          <a:p>
            <a:pPr marL="95400" indent="-82440" algn="just">
              <a:lnSpc>
                <a:spcPct val="103000"/>
              </a:lnSpc>
              <a:spcBef>
                <a:spcPts val="40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Extend the soot production model to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different  </a:t>
            </a:r>
            <a:r>
              <a:rPr b="0" lang="en-US" sz="1200" spc="-26" strike="noStrike">
                <a:solidFill>
                  <a:srgbClr val="332111"/>
                </a:solidFill>
                <a:latin typeface="Times New Roman"/>
              </a:rPr>
              <a:t>oxygen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concentrations in the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oxidant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stream,  called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Oxygen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Index</a:t>
            </a:r>
            <a:r>
              <a:rPr b="0" lang="en-US" sz="1200" spc="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(OI).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95400" indent="-82440" algn="just">
              <a:lnSpc>
                <a:spcPct val="103000"/>
              </a:lnSpc>
              <a:spcBef>
                <a:spcPts val="400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Compare</a:t>
            </a:r>
            <a:r>
              <a:rPr b="0" lang="en-US" sz="1200" spc="-9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to</a:t>
            </a:r>
            <a:r>
              <a:rPr b="0" lang="en-US" sz="1200" spc="-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propane</a:t>
            </a:r>
            <a:r>
              <a:rPr b="0" lang="en-US" sz="1200" spc="-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experimental</a:t>
            </a:r>
            <a:r>
              <a:rPr b="0" lang="en-US" sz="1200" spc="-9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values</a:t>
            </a:r>
            <a:r>
              <a:rPr b="0" lang="en-US" sz="1200" spc="-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from  Escudero et al.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[1].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object 22"/>
          <p:cNvSpPr/>
          <p:nvPr/>
        </p:nvSpPr>
        <p:spPr>
          <a:xfrm>
            <a:off x="7792920" y="1877040"/>
            <a:ext cx="1359360" cy="314280"/>
          </a:xfrm>
          <a:custGeom>
            <a:avLst/>
            <a:gdLst>
              <a:gd name="textAreaLeft" fmla="*/ 0 w 1359360"/>
              <a:gd name="textAreaRight" fmla="*/ 1360080 w 1359360"/>
              <a:gd name="textAreaTop" fmla="*/ 0 h 314280"/>
              <a:gd name="textAreaBottom" fmla="*/ 315000 h 314280"/>
            </a:gdLst>
            <a:ahLst/>
            <a:rect l="textAreaLeft" t="textAreaTop" r="textAreaRight" b="textAreaBottom"/>
            <a:pathLst>
              <a:path w="1360170" h="314960">
                <a:moveTo>
                  <a:pt x="0" y="314704"/>
                </a:moveTo>
                <a:lnTo>
                  <a:pt x="1359548" y="314704"/>
                </a:lnTo>
                <a:lnTo>
                  <a:pt x="1359548" y="0"/>
                </a:lnTo>
                <a:lnTo>
                  <a:pt x="0" y="0"/>
                </a:lnTo>
                <a:lnTo>
                  <a:pt x="0" y="3147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object 23"/>
          <p:cNvSpPr/>
          <p:nvPr/>
        </p:nvSpPr>
        <p:spPr>
          <a:xfrm>
            <a:off x="7864560" y="1899000"/>
            <a:ext cx="12160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1500" spc="-1" strike="noStrike">
                <a:solidFill>
                  <a:srgbClr val="870000"/>
                </a:solidFill>
                <a:latin typeface="Arial"/>
              </a:rPr>
              <a:t>OBJECTIVES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object 24"/>
          <p:cNvSpPr/>
          <p:nvPr/>
        </p:nvSpPr>
        <p:spPr>
          <a:xfrm>
            <a:off x="860400" y="3982320"/>
            <a:ext cx="12971160" cy="3183840"/>
          </a:xfrm>
          <a:custGeom>
            <a:avLst/>
            <a:gdLst>
              <a:gd name="textAreaLeft" fmla="*/ 0 w 12971160"/>
              <a:gd name="textAreaRight" fmla="*/ 12971880 w 12971160"/>
              <a:gd name="textAreaTop" fmla="*/ 0 h 3183840"/>
              <a:gd name="textAreaBottom" fmla="*/ 3184560 h 3183840"/>
            </a:gdLst>
            <a:ahLst/>
            <a:rect l="textAreaLeft" t="textAreaTop" r="textAreaRight" b="textAreaBottom"/>
            <a:pathLst>
              <a:path w="12971780" h="3184525">
                <a:moveTo>
                  <a:pt x="0" y="3184252"/>
                </a:moveTo>
                <a:lnTo>
                  <a:pt x="12971613" y="3184252"/>
                </a:lnTo>
                <a:lnTo>
                  <a:pt x="12971613" y="0"/>
                </a:lnTo>
                <a:lnTo>
                  <a:pt x="0" y="0"/>
                </a:lnTo>
                <a:lnTo>
                  <a:pt x="0" y="3184252"/>
                </a:lnTo>
                <a:close/>
              </a:path>
            </a:pathLst>
          </a:custGeom>
          <a:noFill/>
          <a:ln w="33744">
            <a:solidFill>
              <a:srgbClr val="87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object 25"/>
          <p:cNvSpPr/>
          <p:nvPr/>
        </p:nvSpPr>
        <p:spPr>
          <a:xfrm>
            <a:off x="1016640" y="4041720"/>
            <a:ext cx="5587920" cy="280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4960" bIns="0" anchor="t">
            <a:spAutoFit/>
          </a:bodyPr>
          <a:p>
            <a:pPr marL="12600">
              <a:lnSpc>
                <a:spcPct val="100000"/>
              </a:lnSpc>
              <a:spcBef>
                <a:spcPts val="669"/>
              </a:spcBef>
            </a:pPr>
            <a:r>
              <a:rPr b="1" lang="en-US" sz="1550" spc="-7" strike="noStrike">
                <a:solidFill>
                  <a:srgbClr val="332111"/>
                </a:solidFill>
                <a:latin typeface="Times New Roman"/>
              </a:rPr>
              <a:t>Numerical </a:t>
            </a:r>
            <a:r>
              <a:rPr b="1" lang="en-US" sz="1550" spc="-1" strike="noStrike">
                <a:solidFill>
                  <a:srgbClr val="332111"/>
                </a:solidFill>
                <a:latin typeface="Times New Roman"/>
              </a:rPr>
              <a:t>Model</a:t>
            </a:r>
            <a:endParaRPr b="0" lang="en-US" sz="1550" spc="-1" strike="noStrike">
              <a:solidFill>
                <a:srgbClr val="000000"/>
              </a:solidFill>
              <a:latin typeface="Arial"/>
            </a:endParaRPr>
          </a:p>
          <a:p>
            <a:pPr marL="161280" indent="-161280">
              <a:lnSpc>
                <a:spcPct val="100000"/>
              </a:lnSpc>
              <a:spcBef>
                <a:spcPts val="434"/>
              </a:spcBef>
              <a:buClr>
                <a:srgbClr val="332111"/>
              </a:buClr>
              <a:buFont typeface="Symbol" charset="2"/>
              <a:buChar char=""/>
              <a:tabLst>
                <a:tab algn="l" pos="16128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Based on CoFlame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[2]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161280" indent="-161280">
              <a:lnSpc>
                <a:spcPct val="140000"/>
              </a:lnSpc>
              <a:buClr>
                <a:srgbClr val="332111"/>
              </a:buClr>
              <a:buFont typeface="Symbol" charset="2"/>
              <a:buChar char=""/>
              <a:tabLst>
                <a:tab algn="l" pos="16128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Detailed gas-phase chemical kinetic</a:t>
            </a:r>
            <a:r>
              <a:rPr b="0" lang="en-US" sz="1200" spc="-4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mechanism  94 species and 719 reactions from DLR [3]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160560" indent="-82440">
              <a:lnSpc>
                <a:spcPct val="100000"/>
              </a:lnSpc>
              <a:spcBef>
                <a:spcPts val="575"/>
              </a:spcBef>
              <a:buClr>
                <a:srgbClr val="332111"/>
              </a:buClr>
              <a:buFont typeface="Symbol" charset="2"/>
              <a:buChar char=""/>
              <a:tabLst>
                <a:tab algn="l" pos="161280"/>
              </a:tabLst>
            </a:pP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Fixed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sectional soot model: 35</a:t>
            </a:r>
            <a:r>
              <a:rPr b="0" lang="en-US" sz="1200" spc="-157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sections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160560" indent="-82440">
              <a:lnSpc>
                <a:spcPct val="100000"/>
              </a:lnSpc>
              <a:spcBef>
                <a:spcPts val="581"/>
              </a:spcBef>
              <a:buClr>
                <a:srgbClr val="332111"/>
              </a:buClr>
              <a:buFont typeface="Symbol" charset="2"/>
              <a:buChar char=""/>
              <a:tabLst>
                <a:tab algn="l" pos="16128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Soot production mechanisms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considered: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291600">
              <a:lnSpc>
                <a:spcPct val="121000"/>
              </a:lnSpc>
              <a:spcBef>
                <a:spcPts val="261"/>
              </a:spcBef>
              <a:tabLst>
                <a:tab algn="l" pos="16128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Nucleation: collision and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sticking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of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gaseous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species: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BGHIF, BAPYR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and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BAPYR*S 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Condensation of </a:t>
            </a:r>
            <a:r>
              <a:rPr b="0" lang="en-US" sz="1200" spc="-35" strike="noStrike">
                <a:solidFill>
                  <a:srgbClr val="332111"/>
                </a:solidFill>
                <a:latin typeface="Times New Roman"/>
              </a:rPr>
              <a:t>PAH: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collision and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sticking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of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gaseous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species and soot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particles 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Surface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growth </a:t>
            </a:r>
            <a:r>
              <a:rPr b="0" lang="en-US" sz="1200" spc="-26" strike="noStrike">
                <a:solidFill>
                  <a:srgbClr val="332111"/>
                </a:solidFill>
                <a:latin typeface="Times New Roman"/>
              </a:rPr>
              <a:t>by </a:t>
            </a:r>
            <a:r>
              <a:rPr b="0" lang="en-US" sz="1200" spc="-32" strike="noStrike">
                <a:solidFill>
                  <a:srgbClr val="332111"/>
                </a:solidFill>
                <a:latin typeface="Times New Roman"/>
              </a:rPr>
              <a:t>HACA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mechanism [4]: </a:t>
            </a:r>
            <a:r>
              <a:rPr b="1" lang="en-US" sz="1200" spc="-7" strike="noStrike">
                <a:solidFill>
                  <a:srgbClr val="332111"/>
                </a:solidFill>
                <a:latin typeface="Times New Roman"/>
              </a:rPr>
              <a:t>sensitivity of the steric</a:t>
            </a:r>
            <a:r>
              <a:rPr b="1" lang="en-US" sz="1200" spc="-10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1" lang="en-US" sz="1200" spc="-12" strike="noStrike">
                <a:solidFill>
                  <a:srgbClr val="332111"/>
                </a:solidFill>
                <a:latin typeface="Times New Roman"/>
              </a:rPr>
              <a:t>factor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291600">
              <a:lnSpc>
                <a:spcPct val="121000"/>
              </a:lnSpc>
              <a:tabLst>
                <a:tab algn="l" pos="16128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Oxidation </a:t>
            </a:r>
            <a:r>
              <a:rPr b="0" lang="en-US" sz="1200" spc="-26" strike="noStrike">
                <a:solidFill>
                  <a:srgbClr val="332111"/>
                </a:solidFill>
                <a:latin typeface="Times New Roman"/>
              </a:rPr>
              <a:t>by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0" lang="en-US" sz="1279" spc="-1" strike="noStrike" baseline="-13000">
                <a:solidFill>
                  <a:srgbClr val="332111"/>
                </a:solidFill>
                <a:latin typeface="Times New Roman"/>
              </a:rPr>
              <a:t>2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and OH  Agglomeration and</a:t>
            </a:r>
            <a:r>
              <a:rPr b="0" lang="en-US" sz="1200" spc="-4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fragmentation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160560" indent="-82440">
              <a:lnSpc>
                <a:spcPct val="100000"/>
              </a:lnSpc>
              <a:spcBef>
                <a:spcPts val="581"/>
              </a:spcBef>
              <a:buClr>
                <a:srgbClr val="332111"/>
              </a:buClr>
              <a:buFont typeface="Symbol" charset="2"/>
              <a:buChar char=""/>
              <a:tabLst>
                <a:tab algn="l" pos="161280"/>
              </a:tabLst>
            </a:pP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SNBCK-based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wide-band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radiative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property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model [4]: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CO</a:t>
            </a:r>
            <a:r>
              <a:rPr b="0" lang="en-US" sz="1279" spc="-1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,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CO, </a:t>
            </a:r>
            <a:r>
              <a:rPr b="0" lang="en-US" sz="1200" spc="1" strike="noStrike">
                <a:solidFill>
                  <a:srgbClr val="332111"/>
                </a:solidFill>
                <a:latin typeface="Times New Roman"/>
              </a:rPr>
              <a:t>H</a:t>
            </a:r>
            <a:r>
              <a:rPr b="0" lang="en-US" sz="1279" spc="1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00" spc="1" strike="noStrike">
                <a:solidFill>
                  <a:srgbClr val="332111"/>
                </a:solidFill>
                <a:latin typeface="Times New Roman"/>
              </a:rPr>
              <a:t>O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and</a:t>
            </a:r>
            <a:r>
              <a:rPr b="0" lang="en-US" sz="1200" spc="-15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soot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object 26"/>
          <p:cNvSpPr/>
          <p:nvPr/>
        </p:nvSpPr>
        <p:spPr>
          <a:xfrm>
            <a:off x="7424640" y="4114080"/>
            <a:ext cx="62506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ts val="1851"/>
              </a:lnSpc>
              <a:spcBef>
                <a:spcPts val="105"/>
              </a:spcBef>
            </a:pPr>
            <a:r>
              <a:rPr b="1" lang="en-US" sz="1550" spc="-41" strike="noStrike">
                <a:solidFill>
                  <a:srgbClr val="332111"/>
                </a:solidFill>
                <a:latin typeface="Times New Roman"/>
              </a:rPr>
              <a:t>HACA </a:t>
            </a:r>
            <a:r>
              <a:rPr b="1" lang="en-US" sz="1550" spc="-1" strike="noStrike">
                <a:solidFill>
                  <a:srgbClr val="332111"/>
                </a:solidFill>
                <a:latin typeface="Times New Roman"/>
              </a:rPr>
              <a:t>model and Steric </a:t>
            </a:r>
            <a:r>
              <a:rPr b="1" lang="en-US" sz="1550" spc="-15" strike="noStrike">
                <a:solidFill>
                  <a:srgbClr val="332111"/>
                </a:solidFill>
                <a:latin typeface="Times New Roman"/>
              </a:rPr>
              <a:t>Factor</a:t>
            </a:r>
            <a:r>
              <a:rPr b="1" lang="en-US" sz="1550" spc="4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550" spc="100" strike="noStrike">
                <a:solidFill>
                  <a:srgbClr val="332111"/>
                </a:solidFill>
                <a:latin typeface="Times New Roman"/>
              </a:rPr>
              <a:t>α</a:t>
            </a:r>
            <a:endParaRPr b="0" lang="en-US" sz="155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1429"/>
              </a:lnSpc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</a:t>
            </a:r>
            <a:r>
              <a:rPr b="0" lang="en-US" sz="1200" spc="134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Hydrogen-Abstraction-Carbon-Addition</a:t>
            </a:r>
            <a:r>
              <a:rPr b="0" i="1" lang="en-US" sz="1200" spc="14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model</a:t>
            </a:r>
            <a:r>
              <a:rPr b="0" lang="en-US" sz="1200" spc="14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is</a:t>
            </a:r>
            <a:r>
              <a:rPr b="0" lang="en-US" sz="1200" spc="134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based</a:t>
            </a:r>
            <a:r>
              <a:rPr b="0" lang="en-US" sz="1200" spc="14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in</a:t>
            </a:r>
            <a:r>
              <a:rPr b="0" lang="en-US" sz="1200" spc="14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</a:t>
            </a:r>
            <a:r>
              <a:rPr b="0" lang="en-US" sz="1200" spc="134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concept</a:t>
            </a:r>
            <a:r>
              <a:rPr b="0" lang="en-US" sz="1200" spc="14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of</a:t>
            </a:r>
            <a:r>
              <a:rPr b="0" lang="en-US" sz="1200" spc="14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Armchair</a:t>
            </a:r>
            <a:r>
              <a:rPr b="0" i="1" lang="en-US" sz="1200" spc="134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Sites</a:t>
            </a:r>
            <a:r>
              <a:rPr b="0" i="1" lang="en-US" sz="1200" spc="14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in</a:t>
            </a:r>
            <a:r>
              <a:rPr b="0" lang="en-US" sz="1200" spc="14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object 27"/>
          <p:cNvSpPr/>
          <p:nvPr/>
        </p:nvSpPr>
        <p:spPr>
          <a:xfrm>
            <a:off x="7424640" y="4539240"/>
            <a:ext cx="6250680" cy="21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particle</a:t>
            </a:r>
            <a:r>
              <a:rPr b="0" lang="en-US" sz="1200" spc="8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surface.</a:t>
            </a:r>
            <a:r>
              <a:rPr b="0" lang="en-US" sz="1200" spc="239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9" strike="noStrike">
                <a:solidFill>
                  <a:srgbClr val="332111"/>
                </a:solidFill>
                <a:latin typeface="Times New Roman"/>
              </a:rPr>
              <a:t>χ</a:t>
            </a:r>
            <a:r>
              <a:rPr b="0" i="1" lang="en-US" sz="1279" spc="18" strike="noStrike" baseline="-13000">
                <a:solidFill>
                  <a:srgbClr val="332111"/>
                </a:solidFill>
                <a:latin typeface="Times New Roman"/>
              </a:rPr>
              <a:t>C</a:t>
            </a:r>
            <a:r>
              <a:rPr b="0" i="1" lang="en-US" sz="979" spc="18" strike="noStrike" baseline="-25000">
                <a:solidFill>
                  <a:srgbClr val="332111"/>
                </a:solidFill>
                <a:latin typeface="Times New Roman"/>
              </a:rPr>
              <a:t>soot</a:t>
            </a:r>
            <a:r>
              <a:rPr b="0" i="1" lang="en-US" sz="979" spc="-157" strike="noStrike" baseline="-25000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79" spc="191" strike="noStrike" baseline="-13000">
                <a:solidFill>
                  <a:srgbClr val="332111"/>
                </a:solidFill>
                <a:latin typeface="Times New Roman"/>
              </a:rPr>
              <a:t>◦</a:t>
            </a:r>
            <a:r>
              <a:rPr b="0" lang="en-US" sz="1279" spc="301" strike="noStrike" baseline="-13000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represents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</a:t>
            </a:r>
            <a:r>
              <a:rPr b="0" lang="en-US" sz="1200" spc="8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number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of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dehydrogenated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sites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per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surface</a:t>
            </a:r>
            <a:r>
              <a:rPr b="0" lang="en-US" sz="1200" spc="8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unit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and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it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can</a:t>
            </a:r>
            <a:r>
              <a:rPr b="0" lang="en-US" sz="1200" spc="8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be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object 28"/>
          <p:cNvSpPr/>
          <p:nvPr/>
        </p:nvSpPr>
        <p:spPr>
          <a:xfrm>
            <a:off x="7424640" y="4728960"/>
            <a:ext cx="102672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estimated as</a:t>
            </a:r>
            <a:r>
              <a:rPr b="0" lang="en-US" sz="1200" spc="-6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[2]: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object 29"/>
          <p:cNvSpPr/>
          <p:nvPr/>
        </p:nvSpPr>
        <p:spPr>
          <a:xfrm>
            <a:off x="8577360" y="5115600"/>
            <a:ext cx="231840" cy="2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i="1" lang="en-US" sz="650" spc="1" strike="noStrike">
                <a:solidFill>
                  <a:srgbClr val="332111"/>
                </a:solidFill>
                <a:latin typeface="Times New Roman"/>
              </a:rPr>
              <a:t>soot</a:t>
            </a:r>
            <a:r>
              <a:rPr b="0" i="1" lang="en-US" sz="650" spc="-137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79" spc="191" strike="noStrike" baseline="9000">
                <a:solidFill>
                  <a:srgbClr val="332111"/>
                </a:solidFill>
                <a:latin typeface="Times New Roman"/>
              </a:rPr>
              <a:t>◦</a:t>
            </a:r>
            <a:endParaRPr b="0" lang="en-US" sz="12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object 30"/>
          <p:cNvSpPr/>
          <p:nvPr/>
        </p:nvSpPr>
        <p:spPr>
          <a:xfrm>
            <a:off x="8427240" y="5035320"/>
            <a:ext cx="52308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tabLst>
                <a:tab algn="l" pos="414000"/>
              </a:tabLst>
            </a:pPr>
            <a:r>
              <a:rPr b="0" lang="en-US" sz="1200" spc="60" strike="noStrike">
                <a:solidFill>
                  <a:srgbClr val="332111"/>
                </a:solidFill>
                <a:latin typeface="Times New Roman"/>
              </a:rPr>
              <a:t>χ</a:t>
            </a:r>
            <a:r>
              <a:rPr b="0" i="1" lang="en-US" sz="1279" spc="18" strike="noStrike" baseline="-13000">
                <a:solidFill>
                  <a:srgbClr val="332111"/>
                </a:solidFill>
                <a:latin typeface="Times New Roman"/>
              </a:rPr>
              <a:t>C</a:t>
            </a:r>
            <a:r>
              <a:rPr b="0" i="1" lang="en-US" sz="1279" spc="-1" strike="noStrike" baseline="-13000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=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object 31"/>
          <p:cNvSpPr/>
          <p:nvPr/>
        </p:nvSpPr>
        <p:spPr>
          <a:xfrm>
            <a:off x="8987400" y="5160960"/>
            <a:ext cx="3683520" cy="360"/>
          </a:xfrm>
          <a:custGeom>
            <a:avLst/>
            <a:gdLst>
              <a:gd name="textAreaLeft" fmla="*/ 0 w 3683520"/>
              <a:gd name="textAreaRight" fmla="*/ 3684240 w 36835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684270" h="0">
                <a:moveTo>
                  <a:pt x="0" y="0"/>
                </a:moveTo>
                <a:lnTo>
                  <a:pt x="3684274" y="0"/>
                </a:lnTo>
              </a:path>
            </a:pathLst>
          </a:custGeom>
          <a:noFill/>
          <a:ln w="8505">
            <a:solidFill>
              <a:srgbClr val="33211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8980920" y="4894200"/>
            <a:ext cx="37033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3200" bIns="0" anchor="t">
            <a:spAutoFit/>
          </a:bodyPr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b="0" lang="en-US" sz="1200" spc="26" strike="noStrike">
                <a:solidFill>
                  <a:srgbClr val="332111"/>
                </a:solidFill>
                <a:latin typeface="Times New Roman"/>
              </a:rPr>
              <a:t>(</a:t>
            </a:r>
            <a:r>
              <a:rPr b="0" i="1" lang="en-US" sz="1200" spc="26" strike="noStrike">
                <a:solidFill>
                  <a:srgbClr val="332111"/>
                </a:solidFill>
                <a:latin typeface="Times New Roman"/>
              </a:rPr>
              <a:t>k</a:t>
            </a:r>
            <a:r>
              <a:rPr b="0" lang="en-US" sz="1279" spc="41" strike="noStrike" baseline="-13000">
                <a:solidFill>
                  <a:srgbClr val="332111"/>
                </a:solidFill>
                <a:latin typeface="Times New Roman"/>
              </a:rPr>
              <a:t>1</a:t>
            </a:r>
            <a:r>
              <a:rPr b="0" lang="en-US" sz="1200" spc="26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26" strike="noStrike">
                <a:solidFill>
                  <a:srgbClr val="332111"/>
                </a:solidFill>
                <a:latin typeface="Times New Roman"/>
              </a:rPr>
              <a:t>H</a:t>
            </a:r>
            <a:r>
              <a:rPr b="0" lang="en-US" sz="1200" spc="26" strike="noStrike">
                <a:solidFill>
                  <a:srgbClr val="332111"/>
                </a:solidFill>
                <a:latin typeface="Times New Roman"/>
              </a:rPr>
              <a:t>]</a:t>
            </a:r>
            <a:r>
              <a:rPr b="0" lang="en-US" sz="1200" spc="-4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+</a:t>
            </a:r>
            <a:r>
              <a:rPr b="0" lang="en-US" sz="1200" spc="-66" strike="noStrike">
                <a:solidFill>
                  <a:srgbClr val="332111"/>
                </a:solidFill>
                <a:latin typeface="Lucida Sans"/>
              </a:rPr>
              <a:t> </a:t>
            </a: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k</a:t>
            </a:r>
            <a:r>
              <a:rPr b="0" lang="en-US" sz="1279" spc="26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00" spc="15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OH</a:t>
            </a:r>
            <a:r>
              <a:rPr b="0" lang="en-US" sz="1200" spc="15" strike="noStrike">
                <a:solidFill>
                  <a:srgbClr val="332111"/>
                </a:solidFill>
                <a:latin typeface="Times New Roman"/>
              </a:rPr>
              <a:t>])</a:t>
            </a:r>
            <a:r>
              <a:rPr b="0" lang="en-US" sz="1200" spc="-16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21" strike="noStrike">
                <a:solidFill>
                  <a:srgbClr val="332111"/>
                </a:solidFill>
                <a:latin typeface="Times New Roman"/>
              </a:rPr>
              <a:t>χ</a:t>
            </a:r>
            <a:r>
              <a:rPr b="0" i="1" lang="en-US" sz="1279" spc="32" strike="noStrike" baseline="-13000">
                <a:solidFill>
                  <a:srgbClr val="332111"/>
                </a:solidFill>
                <a:latin typeface="Times New Roman"/>
              </a:rPr>
              <a:t>C</a:t>
            </a:r>
            <a:r>
              <a:rPr b="0" i="1" lang="en-US" sz="979" spc="32" strike="noStrike" baseline="-25000">
                <a:solidFill>
                  <a:srgbClr val="332111"/>
                </a:solidFill>
                <a:latin typeface="Times New Roman"/>
              </a:rPr>
              <a:t>soot</a:t>
            </a:r>
            <a:r>
              <a:rPr b="0" lang="en-US" sz="979" spc="32" strike="noStrike" baseline="-25000">
                <a:solidFill>
                  <a:srgbClr val="332111"/>
                </a:solidFill>
                <a:latin typeface="Times New Roman"/>
              </a:rPr>
              <a:t>−</a:t>
            </a:r>
            <a:r>
              <a:rPr b="0" i="1" lang="en-US" sz="979" spc="32" strike="noStrike" baseline="-25000">
                <a:solidFill>
                  <a:srgbClr val="332111"/>
                </a:solidFill>
                <a:latin typeface="Times New Roman"/>
              </a:rPr>
              <a:t>H</a:t>
            </a:r>
            <a:endParaRPr b="0" lang="en-US" sz="98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44"/>
              </a:spcBef>
            </a:pP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k</a:t>
            </a:r>
            <a:r>
              <a:rPr b="0" lang="en-US" sz="1279" spc="26" strike="noStrike" baseline="-13000">
                <a:solidFill>
                  <a:srgbClr val="332111"/>
                </a:solidFill>
                <a:latin typeface="Times New Roman"/>
              </a:rPr>
              <a:t>−1</a:t>
            </a:r>
            <a:r>
              <a:rPr b="0" lang="en-US" sz="1200" spc="15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H</a:t>
            </a:r>
            <a:r>
              <a:rPr b="0" lang="en-US" sz="1279" spc="26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00" spc="15" strike="noStrike">
                <a:solidFill>
                  <a:srgbClr val="332111"/>
                </a:solidFill>
                <a:latin typeface="Times New Roman"/>
              </a:rPr>
              <a:t>]</a:t>
            </a:r>
            <a:r>
              <a:rPr b="0" lang="en-US" sz="1200" spc="-35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+</a:t>
            </a:r>
            <a:r>
              <a:rPr b="0" lang="en-US" sz="1200" spc="-60" strike="noStrike">
                <a:solidFill>
                  <a:srgbClr val="332111"/>
                </a:solidFill>
                <a:latin typeface="Lucida Sans"/>
              </a:rPr>
              <a:t> </a:t>
            </a: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k</a:t>
            </a:r>
            <a:r>
              <a:rPr b="0" lang="en-US" sz="1279" spc="26" strike="noStrike" baseline="-13000">
                <a:solidFill>
                  <a:srgbClr val="332111"/>
                </a:solidFill>
                <a:latin typeface="Times New Roman"/>
              </a:rPr>
              <a:t>−2</a:t>
            </a:r>
            <a:r>
              <a:rPr b="0" lang="en-US" sz="1200" spc="15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H</a:t>
            </a:r>
            <a:r>
              <a:rPr b="0" lang="en-US" sz="1279" spc="26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0" lang="en-US" sz="1200" spc="15" strike="noStrike">
                <a:solidFill>
                  <a:srgbClr val="332111"/>
                </a:solidFill>
                <a:latin typeface="Times New Roman"/>
              </a:rPr>
              <a:t>]</a:t>
            </a:r>
            <a:r>
              <a:rPr b="0" lang="en-US" sz="1200" spc="-3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+</a:t>
            </a:r>
            <a:r>
              <a:rPr b="0" lang="en-US" sz="1200" spc="-60" strike="noStrike">
                <a:solidFill>
                  <a:srgbClr val="332111"/>
                </a:solidFill>
                <a:latin typeface="Lucida Sans"/>
              </a:rPr>
              <a:t> </a:t>
            </a:r>
            <a:r>
              <a:rPr b="0" i="1" lang="en-US" sz="1200" spc="1" strike="noStrike">
                <a:solidFill>
                  <a:srgbClr val="332111"/>
                </a:solidFill>
                <a:latin typeface="Times New Roman"/>
              </a:rPr>
              <a:t>k</a:t>
            </a:r>
            <a:r>
              <a:rPr b="0" lang="en-US" sz="1279" spc="1" strike="noStrike" baseline="-13000">
                <a:solidFill>
                  <a:srgbClr val="332111"/>
                </a:solidFill>
                <a:latin typeface="Times New Roman"/>
              </a:rPr>
              <a:t>4</a:t>
            </a:r>
            <a:r>
              <a:rPr b="0" lang="en-US" sz="1200" spc="1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1" strike="noStrike">
                <a:solidFill>
                  <a:srgbClr val="332111"/>
                </a:solidFill>
                <a:latin typeface="Times New Roman"/>
              </a:rPr>
              <a:t>C</a:t>
            </a:r>
            <a:r>
              <a:rPr b="0" lang="en-US" sz="1279" spc="1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i="1" lang="en-US" sz="1200" spc="1" strike="noStrike">
                <a:solidFill>
                  <a:srgbClr val="332111"/>
                </a:solidFill>
                <a:latin typeface="Times New Roman"/>
              </a:rPr>
              <a:t>H</a:t>
            </a:r>
            <a:r>
              <a:rPr b="0" lang="en-US" sz="1279" spc="1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00" spc="1" strike="noStrike">
                <a:solidFill>
                  <a:srgbClr val="332111"/>
                </a:solidFill>
                <a:latin typeface="Times New Roman"/>
              </a:rPr>
              <a:t>]</a:t>
            </a:r>
            <a:r>
              <a:rPr b="0" lang="en-US" sz="1200" spc="-3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+</a:t>
            </a:r>
            <a:r>
              <a:rPr b="0" lang="en-US" sz="1200" spc="-66" strike="noStrike">
                <a:solidFill>
                  <a:srgbClr val="332111"/>
                </a:solidFill>
                <a:latin typeface="Lucida Sans"/>
              </a:rPr>
              <a:t> </a:t>
            </a:r>
            <a:r>
              <a:rPr b="0" i="1" lang="en-US" sz="1200" spc="7" strike="noStrike">
                <a:solidFill>
                  <a:srgbClr val="332111"/>
                </a:solidFill>
                <a:latin typeface="Times New Roman"/>
              </a:rPr>
              <a:t>k</a:t>
            </a:r>
            <a:r>
              <a:rPr b="0" lang="en-US" sz="1279" spc="9" strike="noStrike" baseline="-13000">
                <a:solidFill>
                  <a:srgbClr val="332111"/>
                </a:solidFill>
                <a:latin typeface="Times New Roman"/>
              </a:rPr>
              <a:t>5</a:t>
            </a:r>
            <a:r>
              <a:rPr b="0" lang="en-US" sz="1200" spc="7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7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0" lang="en-US" sz="1279" spc="9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00" spc="7" strike="noStrike">
                <a:solidFill>
                  <a:srgbClr val="332111"/>
                </a:solidFill>
                <a:latin typeface="Times New Roman"/>
              </a:rPr>
              <a:t>]</a:t>
            </a:r>
            <a:r>
              <a:rPr b="0" lang="en-US" sz="1200" spc="-3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+</a:t>
            </a:r>
            <a:r>
              <a:rPr b="0" lang="en-US" sz="1200" spc="-60" strike="noStrike">
                <a:solidFill>
                  <a:srgbClr val="332111"/>
                </a:solidFill>
                <a:latin typeface="Lucida Sans"/>
              </a:rPr>
              <a:t> </a:t>
            </a:r>
            <a:r>
              <a:rPr b="0" i="1" lang="en-US" sz="1200" spc="26" strike="noStrike">
                <a:solidFill>
                  <a:srgbClr val="332111"/>
                </a:solidFill>
                <a:latin typeface="Times New Roman"/>
              </a:rPr>
              <a:t>k</a:t>
            </a:r>
            <a:r>
              <a:rPr b="0" lang="en-US" sz="1279" spc="41" strike="noStrike" baseline="-13000">
                <a:solidFill>
                  <a:srgbClr val="332111"/>
                </a:solidFill>
                <a:latin typeface="Times New Roman"/>
              </a:rPr>
              <a:t>1</a:t>
            </a:r>
            <a:r>
              <a:rPr b="0" lang="en-US" sz="1200" spc="26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26" strike="noStrike">
                <a:solidFill>
                  <a:srgbClr val="332111"/>
                </a:solidFill>
                <a:latin typeface="Times New Roman"/>
              </a:rPr>
              <a:t>H</a:t>
            </a:r>
            <a:r>
              <a:rPr b="0" lang="en-US" sz="1200" spc="26" strike="noStrike">
                <a:solidFill>
                  <a:srgbClr val="332111"/>
                </a:solidFill>
                <a:latin typeface="Times New Roman"/>
              </a:rPr>
              <a:t>]</a:t>
            </a:r>
            <a:r>
              <a:rPr b="0" lang="en-US" sz="1200" spc="-3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+</a:t>
            </a:r>
            <a:r>
              <a:rPr b="0" lang="en-US" sz="1200" spc="-60" strike="noStrike">
                <a:solidFill>
                  <a:srgbClr val="332111"/>
                </a:solidFill>
                <a:latin typeface="Lucida Sans"/>
              </a:rPr>
              <a:t> </a:t>
            </a:r>
            <a:r>
              <a:rPr b="0" i="1" lang="en-US" sz="1200" spc="21" strike="noStrike">
                <a:solidFill>
                  <a:srgbClr val="332111"/>
                </a:solidFill>
                <a:latin typeface="Times New Roman"/>
              </a:rPr>
              <a:t>k</a:t>
            </a:r>
            <a:r>
              <a:rPr b="0" lang="en-US" sz="1279" spc="32" strike="noStrike" baseline="-13000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00" spc="21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21" strike="noStrike">
                <a:solidFill>
                  <a:srgbClr val="332111"/>
                </a:solidFill>
                <a:latin typeface="Times New Roman"/>
              </a:rPr>
              <a:t>OH</a:t>
            </a:r>
            <a:r>
              <a:rPr b="0" lang="en-US" sz="1200" spc="21" strike="noStrike">
                <a:solidFill>
                  <a:srgbClr val="332111"/>
                </a:solidFill>
                <a:latin typeface="Times New Roman"/>
              </a:rPr>
              <a:t>]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object 33"/>
          <p:cNvSpPr/>
          <p:nvPr/>
        </p:nvSpPr>
        <p:spPr>
          <a:xfrm>
            <a:off x="13473360" y="5035320"/>
            <a:ext cx="201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(1)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object 34"/>
          <p:cNvSpPr/>
          <p:nvPr/>
        </p:nvSpPr>
        <p:spPr>
          <a:xfrm>
            <a:off x="7424640" y="5664600"/>
            <a:ext cx="60483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Then, the increase rate of mass due </a:t>
            </a:r>
            <a:r>
              <a:rPr b="0" lang="en-US" sz="1200" spc="-32" strike="noStrike">
                <a:solidFill>
                  <a:srgbClr val="332111"/>
                </a:solidFill>
                <a:latin typeface="Times New Roman"/>
              </a:rPr>
              <a:t>HACA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and decrease rate of mass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for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oxidation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are</a:t>
            </a:r>
            <a:r>
              <a:rPr b="0" lang="en-US" sz="1200" spc="145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respectively: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object 35"/>
          <p:cNvSpPr/>
          <p:nvPr/>
        </p:nvSpPr>
        <p:spPr>
          <a:xfrm>
            <a:off x="8209080" y="6051600"/>
            <a:ext cx="217800" cy="2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lang="en-US" sz="650" spc="-1" strike="noStrike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650" spc="75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650" spc="-7" strike="noStrike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79" spc="-7" strike="noStrike" baseline="9000">
                <a:solidFill>
                  <a:srgbClr val="332111"/>
                </a:solidFill>
                <a:latin typeface="Times New Roman"/>
              </a:rPr>
              <a:t>,</a:t>
            </a:r>
            <a:endParaRPr b="0" lang="en-US" sz="12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object 36"/>
          <p:cNvSpPr/>
          <p:nvPr/>
        </p:nvSpPr>
        <p:spPr>
          <a:xfrm>
            <a:off x="8137800" y="6034320"/>
            <a:ext cx="31356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i="1" lang="en-US" sz="850" spc="9" strike="noStrike">
                <a:solidFill>
                  <a:srgbClr val="332111"/>
                </a:solidFill>
                <a:latin typeface="Times New Roman"/>
              </a:rPr>
              <a:t>C H</a:t>
            </a:r>
            <a:r>
              <a:rPr b="0" i="1" lang="en-US" sz="850" spc="49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i="1" lang="en-US" sz="850" spc="1" strike="noStrike">
                <a:solidFill>
                  <a:srgbClr val="332111"/>
                </a:solidFill>
                <a:latin typeface="Times New Roman"/>
              </a:rPr>
              <a:t>i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object 37"/>
          <p:cNvSpPr/>
          <p:nvPr/>
        </p:nvSpPr>
        <p:spPr>
          <a:xfrm>
            <a:off x="8089920" y="5970240"/>
            <a:ext cx="8190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tabLst>
                <a:tab algn="l" pos="398160"/>
              </a:tabLst>
            </a:pP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I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=</a:t>
            </a:r>
            <a:r>
              <a:rPr b="0" lang="en-US" sz="1200" spc="-120" strike="noStrike">
                <a:solidFill>
                  <a:srgbClr val="332111"/>
                </a:solidFill>
                <a:latin typeface="Lucida Sans"/>
              </a:rPr>
              <a:t> </a:t>
            </a:r>
            <a:r>
              <a:rPr b="0" lang="en-US" sz="1200" spc="21" strike="noStrike">
                <a:solidFill>
                  <a:srgbClr val="332111"/>
                </a:solidFill>
                <a:latin typeface="Times New Roman"/>
              </a:rPr>
              <a:t>2α</a:t>
            </a:r>
            <a:r>
              <a:rPr b="0" i="1" lang="en-US" sz="1200" spc="21" strike="noStrike">
                <a:solidFill>
                  <a:srgbClr val="332111"/>
                </a:solidFill>
                <a:latin typeface="Times New Roman"/>
              </a:rPr>
              <a:t>C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object 38"/>
          <p:cNvSpPr/>
          <p:nvPr/>
        </p:nvSpPr>
        <p:spPr>
          <a:xfrm>
            <a:off x="9233280" y="5927040"/>
            <a:ext cx="11880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i="1" lang="en-US" sz="850" spc="-1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s</a:t>
            </a:r>
            <a:r>
              <a:rPr b="0" lang="en-US" sz="850" spc="-5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,</a:t>
            </a:r>
            <a:r>
              <a:rPr b="0" i="1" lang="en-US" sz="85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i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object 39"/>
          <p:cNvSpPr/>
          <p:nvPr/>
        </p:nvSpPr>
        <p:spPr>
          <a:xfrm>
            <a:off x="8880840" y="6034320"/>
            <a:ext cx="99108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tabLst>
                <a:tab algn="l" pos="550440"/>
                <a:tab algn="l" pos="754920"/>
              </a:tabLst>
            </a:pPr>
            <a:r>
              <a:rPr b="0" i="1" lang="en-US" sz="850" spc="29" strike="noStrike">
                <a:solidFill>
                  <a:srgbClr val="332111"/>
                </a:solidFill>
                <a:latin typeface="Times New Roman"/>
              </a:rPr>
              <a:t>mass</a:t>
            </a:r>
            <a:r>
              <a:rPr b="0" i="1" lang="en-US" sz="850" spc="29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850" spc="7" strike="noStrike">
                <a:solidFill>
                  <a:srgbClr val="332111"/>
                </a:solidFill>
                <a:latin typeface="Times New Roman"/>
              </a:rPr>
              <a:t>4</a:t>
            </a:r>
            <a:r>
              <a:rPr b="0" lang="en-US" sz="850" spc="7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850" spc="7" strike="noStrike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850" spc="134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850" spc="7" strike="noStrike">
                <a:solidFill>
                  <a:srgbClr val="332111"/>
                </a:solidFill>
                <a:latin typeface="Times New Roman"/>
              </a:rPr>
              <a:t>2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object 40"/>
          <p:cNvSpPr/>
          <p:nvPr/>
        </p:nvSpPr>
        <p:spPr>
          <a:xfrm>
            <a:off x="10024920" y="5934960"/>
            <a:ext cx="8064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i="1" lang="en-US" sz="850" spc="7" strike="noStrike">
                <a:solidFill>
                  <a:srgbClr val="332111"/>
                </a:solidFill>
                <a:latin typeface="Times New Roman"/>
              </a:rPr>
              <a:t>p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object 41"/>
          <p:cNvSpPr/>
          <p:nvPr/>
        </p:nvSpPr>
        <p:spPr>
          <a:xfrm>
            <a:off x="9347400" y="5970240"/>
            <a:ext cx="86364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k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-15" strike="noStrike">
                <a:solidFill>
                  <a:srgbClr val="332111"/>
                </a:solidFill>
                <a:latin typeface="Times New Roman"/>
              </a:rPr>
              <a:t>C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H </a:t>
            </a:r>
            <a:r>
              <a:rPr b="0" lang="en-US" sz="1200" spc="15" strike="noStrike">
                <a:solidFill>
                  <a:srgbClr val="332111"/>
                </a:solidFill>
                <a:latin typeface="Times New Roman"/>
              </a:rPr>
              <a:t>]</a:t>
            </a: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N</a:t>
            </a:r>
            <a:r>
              <a:rPr b="0" i="1" lang="en-US" sz="1200" spc="-2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126" strike="noStrike">
                <a:solidFill>
                  <a:srgbClr val="332111"/>
                </a:solidFill>
                <a:latin typeface="Times New Roman"/>
              </a:rPr>
              <a:t>χ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object 42"/>
          <p:cNvSpPr/>
          <p:nvPr/>
        </p:nvSpPr>
        <p:spPr>
          <a:xfrm>
            <a:off x="10251720" y="6078240"/>
            <a:ext cx="168120" cy="11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i="1" lang="en-US" sz="650" spc="21" strike="noStrike">
                <a:solidFill>
                  <a:srgbClr val="332111"/>
                </a:solidFill>
                <a:latin typeface="Times New Roman"/>
              </a:rPr>
              <a:t>s</a:t>
            </a:r>
            <a:r>
              <a:rPr b="0" i="1" lang="en-US" sz="650" spc="1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0" i="1" lang="en-US" sz="650" spc="-7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0" i="1" lang="en-US" sz="650" spc="-1" strike="noStrike">
                <a:solidFill>
                  <a:srgbClr val="332111"/>
                </a:solidFill>
                <a:latin typeface="Times New Roman"/>
              </a:rPr>
              <a:t>t</a:t>
            </a:r>
            <a:endParaRPr b="0" lang="en-US" sz="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object 43"/>
          <p:cNvSpPr/>
          <p:nvPr/>
        </p:nvSpPr>
        <p:spPr>
          <a:xfrm>
            <a:off x="10177920" y="6034320"/>
            <a:ext cx="30456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tabLst>
                <a:tab algn="l" pos="237600"/>
              </a:tabLst>
            </a:pPr>
            <a:r>
              <a:rPr b="0" i="1" lang="en-US" sz="850" spc="9" strike="noStrike">
                <a:solidFill>
                  <a:srgbClr val="332111"/>
                </a:solidFill>
                <a:latin typeface="Times New Roman"/>
              </a:rPr>
              <a:t>C</a:t>
            </a:r>
            <a:r>
              <a:rPr b="0" i="1" lang="en-US" sz="850" spc="9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850" spc="126" strike="noStrike">
                <a:solidFill>
                  <a:srgbClr val="332111"/>
                </a:solidFill>
                <a:latin typeface="Times New Roman"/>
              </a:rPr>
              <a:t>◦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object 44"/>
          <p:cNvSpPr/>
          <p:nvPr/>
        </p:nvSpPr>
        <p:spPr>
          <a:xfrm>
            <a:off x="10770840" y="5970240"/>
            <a:ext cx="7041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tabLst>
                <a:tab algn="l" pos="283320"/>
              </a:tabLst>
            </a:pP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I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1200" spc="-1" strike="noStrike">
                <a:solidFill>
                  <a:srgbClr val="332111"/>
                </a:solidFill>
                <a:latin typeface="Lucida Sans"/>
              </a:rPr>
              <a:t>=</a:t>
            </a:r>
            <a:r>
              <a:rPr b="0" lang="en-US" sz="1200" spc="-120" strike="noStrike">
                <a:solidFill>
                  <a:srgbClr val="332111"/>
                </a:solidFill>
                <a:latin typeface="Lucida Sans"/>
              </a:rPr>
              <a:t> </a:t>
            </a:r>
            <a:r>
              <a:rPr b="0" lang="en-US" sz="1200" spc="21" strike="noStrike">
                <a:solidFill>
                  <a:srgbClr val="332111"/>
                </a:solidFill>
                <a:latin typeface="Times New Roman"/>
              </a:rPr>
              <a:t>2α</a:t>
            </a:r>
            <a:r>
              <a:rPr b="0" i="1" lang="en-US" sz="1200" spc="21" strike="noStrike">
                <a:solidFill>
                  <a:srgbClr val="332111"/>
                </a:solidFill>
                <a:latin typeface="Times New Roman"/>
              </a:rPr>
              <a:t>C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object 45"/>
          <p:cNvSpPr/>
          <p:nvPr/>
        </p:nvSpPr>
        <p:spPr>
          <a:xfrm>
            <a:off x="9140400" y="5863320"/>
            <a:ext cx="26841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tabLst>
                <a:tab algn="l" pos="2578680"/>
              </a:tabLst>
            </a:pPr>
            <a:r>
              <a:rPr b="0" i="1" lang="en-US" sz="1200" spc="-7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A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i="1" lang="en-US" sz="1200" spc="-7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A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object 46"/>
          <p:cNvSpPr/>
          <p:nvPr/>
        </p:nvSpPr>
        <p:spPr>
          <a:xfrm>
            <a:off x="11799720" y="5927040"/>
            <a:ext cx="11880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i="1" lang="en-US" sz="850" spc="-1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s</a:t>
            </a:r>
            <a:r>
              <a:rPr b="0" lang="en-US" sz="850" spc="-5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,</a:t>
            </a:r>
            <a:r>
              <a:rPr b="0" i="1" lang="en-US" sz="85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i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object 47"/>
          <p:cNvSpPr/>
          <p:nvPr/>
        </p:nvSpPr>
        <p:spPr>
          <a:xfrm>
            <a:off x="9163080" y="6074640"/>
            <a:ext cx="2730960" cy="41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  <a:tabLst>
                <a:tab algn="l" pos="2578680"/>
              </a:tabLst>
            </a:pPr>
            <a:r>
              <a:rPr b="0" i="1" lang="en-US" sz="1200" spc="-21" strike="noStrike">
                <a:solidFill>
                  <a:srgbClr val="332111"/>
                </a:solidFill>
                <a:latin typeface="Times New Roman"/>
              </a:rPr>
              <a:t>A</a:t>
            </a:r>
            <a:r>
              <a:rPr b="0" lang="en-US" sz="1279" spc="1" strike="noStrike" baseline="-13000">
                <a:solidFill>
                  <a:srgbClr val="332111"/>
                </a:solidFill>
                <a:latin typeface="Franklin Gothic Medium"/>
              </a:rPr>
              <a:t>v</a:t>
            </a:r>
            <a:r>
              <a:rPr b="0" lang="en-US" sz="1279" spc="-1" strike="noStrike" baseline="-13000">
                <a:solidFill>
                  <a:srgbClr val="332111"/>
                </a:solidFill>
                <a:latin typeface="Franklin Gothic Medium"/>
              </a:rPr>
              <a:t>	</a:t>
            </a:r>
            <a:r>
              <a:rPr b="0" i="1" lang="en-US" sz="1200" spc="-21" strike="noStrike">
                <a:solidFill>
                  <a:srgbClr val="332111"/>
                </a:solidFill>
                <a:latin typeface="Times New Roman"/>
              </a:rPr>
              <a:t>A</a:t>
            </a:r>
            <a:r>
              <a:rPr b="0" lang="en-US" sz="1279" spc="1" strike="noStrike" baseline="-13000">
                <a:solidFill>
                  <a:srgbClr val="332111"/>
                </a:solidFill>
                <a:latin typeface="Franklin Gothic Medium"/>
              </a:rPr>
              <a:t>v</a:t>
            </a:r>
            <a:endParaRPr b="0" lang="en-US" sz="12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object 48"/>
          <p:cNvSpPr/>
          <p:nvPr/>
        </p:nvSpPr>
        <p:spPr>
          <a:xfrm>
            <a:off x="12436560" y="5934960"/>
            <a:ext cx="8064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i="1" lang="en-US" sz="850" spc="7" strike="noStrike">
                <a:solidFill>
                  <a:srgbClr val="332111"/>
                </a:solidFill>
                <a:latin typeface="Times New Roman"/>
              </a:rPr>
              <a:t>p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object 49"/>
          <p:cNvSpPr/>
          <p:nvPr/>
        </p:nvSpPr>
        <p:spPr>
          <a:xfrm>
            <a:off x="10002240" y="6064920"/>
            <a:ext cx="2467440" cy="1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tabLst>
                <a:tab algn="l" pos="2423880"/>
              </a:tabLst>
            </a:pPr>
            <a:r>
              <a:rPr b="0" i="1" lang="en-US" sz="850" spc="1" strike="noStrike">
                <a:solidFill>
                  <a:srgbClr val="332111"/>
                </a:solidFill>
                <a:latin typeface="Times New Roman"/>
              </a:rPr>
              <a:t>i</a:t>
            </a:r>
            <a:r>
              <a:rPr b="0" i="1" lang="en-US" sz="850" spc="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i="1" lang="en-US" sz="850" spc="1" strike="noStrike">
                <a:solidFill>
                  <a:srgbClr val="332111"/>
                </a:solidFill>
                <a:latin typeface="Times New Roman"/>
              </a:rPr>
              <a:t>i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object 50"/>
          <p:cNvSpPr/>
          <p:nvPr/>
        </p:nvSpPr>
        <p:spPr>
          <a:xfrm>
            <a:off x="11913840" y="5970240"/>
            <a:ext cx="70920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k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O </a:t>
            </a:r>
            <a:r>
              <a:rPr b="0" lang="en-US" sz="1200" spc="15" strike="noStrike">
                <a:solidFill>
                  <a:srgbClr val="332111"/>
                </a:solidFill>
                <a:latin typeface="Times New Roman"/>
              </a:rPr>
              <a:t>]</a:t>
            </a:r>
            <a:r>
              <a:rPr b="0" i="1" lang="en-US" sz="1200" spc="15" strike="noStrike">
                <a:solidFill>
                  <a:srgbClr val="332111"/>
                </a:solidFill>
                <a:latin typeface="Times New Roman"/>
              </a:rPr>
              <a:t>N</a:t>
            </a:r>
            <a:r>
              <a:rPr b="0" i="1" lang="en-US" sz="1200" spc="13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126" strike="noStrike">
                <a:solidFill>
                  <a:srgbClr val="332111"/>
                </a:solidFill>
                <a:latin typeface="Times New Roman"/>
              </a:rPr>
              <a:t>χ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object 51"/>
          <p:cNvSpPr/>
          <p:nvPr/>
        </p:nvSpPr>
        <p:spPr>
          <a:xfrm>
            <a:off x="12663360" y="6078240"/>
            <a:ext cx="168120" cy="11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i="1" lang="en-US" sz="650" spc="21" strike="noStrike">
                <a:solidFill>
                  <a:srgbClr val="332111"/>
                </a:solidFill>
                <a:latin typeface="Times New Roman"/>
              </a:rPr>
              <a:t>s</a:t>
            </a:r>
            <a:r>
              <a:rPr b="0" i="1" lang="en-US" sz="650" spc="1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0" i="1" lang="en-US" sz="650" spc="-7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0" i="1" lang="en-US" sz="650" spc="-1" strike="noStrike">
                <a:solidFill>
                  <a:srgbClr val="332111"/>
                </a:solidFill>
                <a:latin typeface="Times New Roman"/>
              </a:rPr>
              <a:t>t</a:t>
            </a:r>
            <a:endParaRPr b="0" lang="en-US" sz="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object 52"/>
          <p:cNvSpPr/>
          <p:nvPr/>
        </p:nvSpPr>
        <p:spPr>
          <a:xfrm>
            <a:off x="10819440" y="6034320"/>
            <a:ext cx="207504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tabLst>
                <a:tab algn="l" pos="640080"/>
                <a:tab algn="l" pos="1178640"/>
                <a:tab algn="l" pos="1396440"/>
                <a:tab algn="l" pos="1782360"/>
                <a:tab algn="l" pos="2007720"/>
              </a:tabLst>
            </a:pPr>
            <a:r>
              <a:rPr b="0" i="1" lang="en-US" sz="850" spc="15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0" lang="en-US" sz="979" spc="-24" strike="noStrike" baseline="-12000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850" spc="-52" strike="noStrike">
                <a:solidFill>
                  <a:srgbClr val="332111"/>
                </a:solidFill>
                <a:latin typeface="Times New Roman"/>
              </a:rPr>
              <a:t>,</a:t>
            </a:r>
            <a:r>
              <a:rPr b="0" i="1" lang="en-US" sz="850" spc="1" strike="noStrike">
                <a:solidFill>
                  <a:srgbClr val="332111"/>
                </a:solidFill>
                <a:latin typeface="Times New Roman"/>
              </a:rPr>
              <a:t>i</a:t>
            </a:r>
            <a:r>
              <a:rPr b="0" i="1" lang="en-US" sz="850" spc="-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i="1" lang="en-US" sz="850" spc="29" strike="noStrike">
                <a:solidFill>
                  <a:srgbClr val="332111"/>
                </a:solidFill>
                <a:latin typeface="Times New Roman"/>
              </a:rPr>
              <a:t>m</a:t>
            </a:r>
            <a:r>
              <a:rPr b="0" i="1" lang="en-US" sz="850" spc="41" strike="noStrike">
                <a:solidFill>
                  <a:srgbClr val="332111"/>
                </a:solidFill>
                <a:latin typeface="Times New Roman"/>
              </a:rPr>
              <a:t>a</a:t>
            </a:r>
            <a:r>
              <a:rPr b="0" i="1" lang="en-US" sz="850" spc="46" strike="noStrike">
                <a:solidFill>
                  <a:srgbClr val="332111"/>
                </a:solidFill>
                <a:latin typeface="Times New Roman"/>
              </a:rPr>
              <a:t>s</a:t>
            </a:r>
            <a:r>
              <a:rPr b="0" i="1" lang="en-US" sz="850" spc="1" strike="noStrike">
                <a:solidFill>
                  <a:srgbClr val="332111"/>
                </a:solidFill>
                <a:latin typeface="Times New Roman"/>
              </a:rPr>
              <a:t>s</a:t>
            </a:r>
            <a:r>
              <a:rPr b="0" i="1" lang="en-US" sz="850" spc="-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850" spc="7" strike="noStrike">
                <a:solidFill>
                  <a:srgbClr val="332111"/>
                </a:solidFill>
                <a:latin typeface="Times New Roman"/>
              </a:rPr>
              <a:t>4</a:t>
            </a:r>
            <a:r>
              <a:rPr b="0" lang="en-US" sz="850" spc="-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850" spc="7" strike="noStrike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850" spc="-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i="1" lang="en-US" sz="850" spc="9" strike="noStrike">
                <a:solidFill>
                  <a:srgbClr val="332111"/>
                </a:solidFill>
                <a:latin typeface="Times New Roman"/>
              </a:rPr>
              <a:t>C</a:t>
            </a:r>
            <a:r>
              <a:rPr b="0" i="1" lang="en-US" sz="850" spc="-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850" spc="126" strike="noStrike">
                <a:solidFill>
                  <a:srgbClr val="332111"/>
                </a:solidFill>
                <a:latin typeface="Times New Roman"/>
              </a:rPr>
              <a:t>◦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object 53"/>
          <p:cNvSpPr/>
          <p:nvPr/>
        </p:nvSpPr>
        <p:spPr>
          <a:xfrm>
            <a:off x="13473360" y="5970240"/>
            <a:ext cx="2019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lang="en-US" sz="1200" spc="-7" strike="noStrike">
                <a:solidFill>
                  <a:srgbClr val="000000"/>
                </a:solidFill>
                <a:latin typeface="Times New Roman"/>
              </a:rPr>
              <a:t>(2)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object 54"/>
          <p:cNvSpPr/>
          <p:nvPr/>
        </p:nvSpPr>
        <p:spPr>
          <a:xfrm>
            <a:off x="7424640" y="6267960"/>
            <a:ext cx="6250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40" bIns="0" anchor="t">
            <a:spAutoFit/>
          </a:bodyPr>
          <a:p>
            <a:pPr marL="12600">
              <a:lnSpc>
                <a:spcPct val="103000"/>
              </a:lnSpc>
              <a:spcBef>
                <a:spcPts val="40"/>
              </a:spcBef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Here </a:t>
            </a:r>
            <a:r>
              <a:rPr b="0" lang="en-US" sz="1200" spc="75" strike="noStrike">
                <a:solidFill>
                  <a:srgbClr val="332111"/>
                </a:solidFill>
                <a:latin typeface="Times New Roman"/>
              </a:rPr>
              <a:t>α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is the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Steric </a:t>
            </a:r>
            <a:r>
              <a:rPr b="0" i="1" lang="en-US" sz="1200" spc="-21" strike="noStrike">
                <a:solidFill>
                  <a:srgbClr val="332111"/>
                </a:solidFill>
                <a:latin typeface="Times New Roman"/>
              </a:rPr>
              <a:t>Factor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which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is an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empirical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parameter that represents the surface area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"available" 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for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reactions to</a:t>
            </a:r>
            <a:r>
              <a:rPr b="0" lang="en-US" sz="1200" spc="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occur.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object 55"/>
          <p:cNvSpPr/>
          <p:nvPr/>
        </p:nvSpPr>
        <p:spPr>
          <a:xfrm>
            <a:off x="7424640" y="6837120"/>
            <a:ext cx="6170760" cy="19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00000"/>
              </a:lnSpc>
              <a:spcBef>
                <a:spcPts val="96"/>
              </a:spcBef>
            </a:pP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Is </a:t>
            </a:r>
            <a:r>
              <a:rPr b="0" i="1" lang="en-US" sz="1200" spc="-15" strike="noStrike">
                <a:solidFill>
                  <a:srgbClr val="332111"/>
                </a:solidFill>
                <a:latin typeface="Times New Roman"/>
              </a:rPr>
              <a:t>there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a </a:t>
            </a:r>
            <a:r>
              <a:rPr b="0" i="1" lang="en-US" sz="1200" spc="-15" strike="noStrike">
                <a:solidFill>
                  <a:srgbClr val="332111"/>
                </a:solidFill>
                <a:latin typeface="Times New Roman"/>
              </a:rPr>
              <a:t>single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Steric </a:t>
            </a:r>
            <a:r>
              <a:rPr b="0" i="1" lang="en-US" sz="1200" spc="-21" strike="noStrike">
                <a:solidFill>
                  <a:srgbClr val="332111"/>
                </a:solidFill>
                <a:latin typeface="Times New Roman"/>
              </a:rPr>
              <a:t>Factor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that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can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predict soot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production </a:t>
            </a:r>
            <a:r>
              <a:rPr b="0" i="1" lang="en-US" sz="1200" spc="-15" strike="noStrike">
                <a:solidFill>
                  <a:srgbClr val="332111"/>
                </a:solidFill>
                <a:latin typeface="Times New Roman"/>
              </a:rPr>
              <a:t>for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different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OI using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propane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as</a:t>
            </a:r>
            <a:r>
              <a:rPr b="0" i="1" lang="en-US" sz="1200" spc="154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fuel?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object 56"/>
          <p:cNvSpPr/>
          <p:nvPr/>
        </p:nvSpPr>
        <p:spPr>
          <a:xfrm>
            <a:off x="1182240" y="3816360"/>
            <a:ext cx="1125000" cy="309960"/>
          </a:xfrm>
          <a:custGeom>
            <a:avLst/>
            <a:gdLst>
              <a:gd name="textAreaLeft" fmla="*/ 0 w 1125000"/>
              <a:gd name="textAreaRight" fmla="*/ 1125720 w 1125000"/>
              <a:gd name="textAreaTop" fmla="*/ 0 h 309960"/>
              <a:gd name="textAreaBottom" fmla="*/ 310680 h 309960"/>
            </a:gdLst>
            <a:ahLst/>
            <a:rect l="textAreaLeft" t="textAreaTop" r="textAreaRight" b="textAreaBottom"/>
            <a:pathLst>
              <a:path w="1125855" h="310514">
                <a:moveTo>
                  <a:pt x="0" y="310304"/>
                </a:moveTo>
                <a:lnTo>
                  <a:pt x="1125362" y="310304"/>
                </a:lnTo>
                <a:lnTo>
                  <a:pt x="1125362" y="0"/>
                </a:lnTo>
                <a:lnTo>
                  <a:pt x="0" y="0"/>
                </a:lnTo>
                <a:lnTo>
                  <a:pt x="0" y="3103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bject 57"/>
          <p:cNvSpPr/>
          <p:nvPr/>
        </p:nvSpPr>
        <p:spPr>
          <a:xfrm>
            <a:off x="1253880" y="3838320"/>
            <a:ext cx="9817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1500" spc="-1" strike="noStrike">
                <a:solidFill>
                  <a:srgbClr val="870000"/>
                </a:solidFill>
                <a:latin typeface="Arial"/>
              </a:rPr>
              <a:t>METHODS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object 58"/>
          <p:cNvSpPr/>
          <p:nvPr/>
        </p:nvSpPr>
        <p:spPr>
          <a:xfrm>
            <a:off x="860400" y="7507080"/>
            <a:ext cx="12971160" cy="9273600"/>
          </a:xfrm>
          <a:custGeom>
            <a:avLst/>
            <a:gdLst>
              <a:gd name="textAreaLeft" fmla="*/ 0 w 12971160"/>
              <a:gd name="textAreaRight" fmla="*/ 12971880 w 12971160"/>
              <a:gd name="textAreaTop" fmla="*/ 0 h 9273600"/>
              <a:gd name="textAreaBottom" fmla="*/ 9274320 h 9273600"/>
            </a:gdLst>
            <a:ahLst/>
            <a:rect l="textAreaLeft" t="textAreaTop" r="textAreaRight" b="textAreaBottom"/>
            <a:pathLst>
              <a:path w="12971780" h="9274175">
                <a:moveTo>
                  <a:pt x="0" y="9273925"/>
                </a:moveTo>
                <a:lnTo>
                  <a:pt x="12971613" y="9273925"/>
                </a:lnTo>
                <a:lnTo>
                  <a:pt x="12971613" y="0"/>
                </a:lnTo>
                <a:lnTo>
                  <a:pt x="0" y="0"/>
                </a:lnTo>
                <a:lnTo>
                  <a:pt x="0" y="9273925"/>
                </a:lnTo>
                <a:close/>
              </a:path>
            </a:pathLst>
          </a:custGeom>
          <a:noFill/>
          <a:ln w="33744">
            <a:solidFill>
              <a:srgbClr val="87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object 59"/>
          <p:cNvSpPr/>
          <p:nvPr/>
        </p:nvSpPr>
        <p:spPr>
          <a:xfrm>
            <a:off x="3693240" y="8127000"/>
            <a:ext cx="3031920" cy="2356920"/>
          </a:xfrm>
          <a:custGeom>
            <a:avLst/>
            <a:gdLst>
              <a:gd name="textAreaLeft" fmla="*/ 0 w 3031920"/>
              <a:gd name="textAreaRight" fmla="*/ 3032640 w 3031920"/>
              <a:gd name="textAreaTop" fmla="*/ 0 h 2356920"/>
              <a:gd name="textAreaBottom" fmla="*/ 2357640 h 2356920"/>
            </a:gdLst>
            <a:ahLst/>
            <a:rect l="textAreaLeft" t="textAreaTop" r="textAreaRight" b="textAreaBottom"/>
            <a:pathLst>
              <a:path w="3032759" h="2357754">
                <a:moveTo>
                  <a:pt x="0" y="2357217"/>
                </a:moveTo>
                <a:lnTo>
                  <a:pt x="3032267" y="2357217"/>
                </a:lnTo>
                <a:lnTo>
                  <a:pt x="3032267" y="0"/>
                </a:lnTo>
                <a:lnTo>
                  <a:pt x="0" y="0"/>
                </a:lnTo>
                <a:lnTo>
                  <a:pt x="0" y="2357217"/>
                </a:lnTo>
                <a:close/>
              </a:path>
            </a:pathLst>
          </a:custGeom>
          <a:solidFill>
            <a:srgbClr val="fff8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object 60"/>
          <p:cNvSpPr/>
          <p:nvPr/>
        </p:nvSpPr>
        <p:spPr>
          <a:xfrm>
            <a:off x="3768840" y="8137440"/>
            <a:ext cx="2881080" cy="2305080"/>
          </a:xfrm>
          <a:custGeom>
            <a:avLst/>
            <a:gdLst>
              <a:gd name="textAreaLeft" fmla="*/ 0 w 2881080"/>
              <a:gd name="textAreaRight" fmla="*/ 2881800 w 2881080"/>
              <a:gd name="textAreaTop" fmla="*/ 0 h 2305080"/>
              <a:gd name="textAreaBottom" fmla="*/ 2305800 h 2305080"/>
            </a:gdLst>
            <a:ahLst/>
            <a:rect l="textAreaLeft" t="textAreaTop" r="textAreaRight" b="textAreaBottom"/>
            <a:pathLst>
              <a:path w="2881629" h="2305684">
                <a:moveTo>
                  <a:pt x="0" y="2305070"/>
                </a:moveTo>
                <a:lnTo>
                  <a:pt x="2881338" y="2305070"/>
                </a:lnTo>
                <a:lnTo>
                  <a:pt x="2881338" y="0"/>
                </a:lnTo>
                <a:lnTo>
                  <a:pt x="0" y="0"/>
                </a:lnTo>
                <a:lnTo>
                  <a:pt x="0" y="230507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object 61"/>
          <p:cNvSpPr/>
          <p:nvPr/>
        </p:nvSpPr>
        <p:spPr>
          <a:xfrm>
            <a:off x="4431600" y="9222840"/>
            <a:ext cx="360" cy="377640"/>
          </a:xfrm>
          <a:custGeom>
            <a:avLst/>
            <a:gdLst>
              <a:gd name="textAreaLeft" fmla="*/ 0 w 360"/>
              <a:gd name="textAreaRight" fmla="*/ 1440 w 360"/>
              <a:gd name="textAreaTop" fmla="*/ 0 h 377640"/>
              <a:gd name="textAreaBottom" fmla="*/ 378360 h 377640"/>
            </a:gdLst>
            <a:ahLst/>
            <a:rect l="textAreaLeft" t="textAreaTop" r="textAreaRight" b="textAreaBottom"/>
            <a:pathLst>
              <a:path w="0" h="378459">
                <a:moveTo>
                  <a:pt x="0" y="0"/>
                </a:moveTo>
                <a:lnTo>
                  <a:pt x="0" y="377919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object 62"/>
          <p:cNvSpPr/>
          <p:nvPr/>
        </p:nvSpPr>
        <p:spPr>
          <a:xfrm>
            <a:off x="4395600" y="922284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89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object 63"/>
          <p:cNvSpPr/>
          <p:nvPr/>
        </p:nvSpPr>
        <p:spPr>
          <a:xfrm>
            <a:off x="4431600" y="9651960"/>
            <a:ext cx="360" cy="377640"/>
          </a:xfrm>
          <a:custGeom>
            <a:avLst/>
            <a:gdLst>
              <a:gd name="textAreaLeft" fmla="*/ 0 w 360"/>
              <a:gd name="textAreaRight" fmla="*/ 1440 w 360"/>
              <a:gd name="textAreaTop" fmla="*/ 0 h 377640"/>
              <a:gd name="textAreaBottom" fmla="*/ 378360 h 377640"/>
            </a:gdLst>
            <a:ahLst/>
            <a:rect l="textAreaLeft" t="textAreaTop" r="textAreaRight" b="textAreaBottom"/>
            <a:pathLst>
              <a:path w="0" h="378459">
                <a:moveTo>
                  <a:pt x="0" y="0"/>
                </a:moveTo>
                <a:lnTo>
                  <a:pt x="0" y="377919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object 64"/>
          <p:cNvSpPr/>
          <p:nvPr/>
        </p:nvSpPr>
        <p:spPr>
          <a:xfrm>
            <a:off x="4395600" y="1002960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89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object 65"/>
          <p:cNvSpPr/>
          <p:nvPr/>
        </p:nvSpPr>
        <p:spPr>
          <a:xfrm>
            <a:off x="5007600" y="9083160"/>
            <a:ext cx="360" cy="377640"/>
          </a:xfrm>
          <a:custGeom>
            <a:avLst/>
            <a:gdLst>
              <a:gd name="textAreaLeft" fmla="*/ 0 w 360"/>
              <a:gd name="textAreaRight" fmla="*/ 1440 w 360"/>
              <a:gd name="textAreaTop" fmla="*/ 0 h 377640"/>
              <a:gd name="textAreaBottom" fmla="*/ 378360 h 377640"/>
            </a:gdLst>
            <a:ahLst/>
            <a:rect l="textAreaLeft" t="textAreaTop" r="textAreaRight" b="textAreaBottom"/>
            <a:pathLst>
              <a:path w="0" h="378459">
                <a:moveTo>
                  <a:pt x="0" y="0"/>
                </a:moveTo>
                <a:lnTo>
                  <a:pt x="0" y="377919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object 66"/>
          <p:cNvSpPr/>
          <p:nvPr/>
        </p:nvSpPr>
        <p:spPr>
          <a:xfrm>
            <a:off x="4971600" y="908316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89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object 67"/>
          <p:cNvSpPr/>
          <p:nvPr/>
        </p:nvSpPr>
        <p:spPr>
          <a:xfrm>
            <a:off x="5007600" y="9512280"/>
            <a:ext cx="360" cy="377640"/>
          </a:xfrm>
          <a:custGeom>
            <a:avLst/>
            <a:gdLst>
              <a:gd name="textAreaLeft" fmla="*/ 0 w 360"/>
              <a:gd name="textAreaRight" fmla="*/ 1440 w 360"/>
              <a:gd name="textAreaTop" fmla="*/ 0 h 377640"/>
              <a:gd name="textAreaBottom" fmla="*/ 378360 h 377640"/>
            </a:gdLst>
            <a:ahLst/>
            <a:rect l="textAreaLeft" t="textAreaTop" r="textAreaRight" b="textAreaBottom"/>
            <a:pathLst>
              <a:path w="0" h="378459">
                <a:moveTo>
                  <a:pt x="0" y="0"/>
                </a:moveTo>
                <a:lnTo>
                  <a:pt x="0" y="377919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object 68"/>
          <p:cNvSpPr/>
          <p:nvPr/>
        </p:nvSpPr>
        <p:spPr>
          <a:xfrm>
            <a:off x="4971600" y="988992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89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object 69"/>
          <p:cNvSpPr/>
          <p:nvPr/>
        </p:nvSpPr>
        <p:spPr>
          <a:xfrm>
            <a:off x="5583960" y="8761320"/>
            <a:ext cx="360" cy="377640"/>
          </a:xfrm>
          <a:custGeom>
            <a:avLst/>
            <a:gdLst>
              <a:gd name="textAreaLeft" fmla="*/ 0 w 360"/>
              <a:gd name="textAreaRight" fmla="*/ 1440 w 360"/>
              <a:gd name="textAreaTop" fmla="*/ 0 h 377640"/>
              <a:gd name="textAreaBottom" fmla="*/ 378360 h 377640"/>
            </a:gdLst>
            <a:ahLst/>
            <a:rect l="textAreaLeft" t="textAreaTop" r="textAreaRight" b="textAreaBottom"/>
            <a:pathLst>
              <a:path w="0" h="378459">
                <a:moveTo>
                  <a:pt x="0" y="0"/>
                </a:moveTo>
                <a:lnTo>
                  <a:pt x="0" y="377919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object 70"/>
          <p:cNvSpPr/>
          <p:nvPr/>
        </p:nvSpPr>
        <p:spPr>
          <a:xfrm>
            <a:off x="5547960" y="876132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89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object 71"/>
          <p:cNvSpPr/>
          <p:nvPr/>
        </p:nvSpPr>
        <p:spPr>
          <a:xfrm>
            <a:off x="5583960" y="9190080"/>
            <a:ext cx="360" cy="377640"/>
          </a:xfrm>
          <a:custGeom>
            <a:avLst/>
            <a:gdLst>
              <a:gd name="textAreaLeft" fmla="*/ 0 w 360"/>
              <a:gd name="textAreaRight" fmla="*/ 1440 w 360"/>
              <a:gd name="textAreaTop" fmla="*/ 0 h 377640"/>
              <a:gd name="textAreaBottom" fmla="*/ 378360 h 377640"/>
            </a:gdLst>
            <a:ahLst/>
            <a:rect l="textAreaLeft" t="textAreaTop" r="textAreaRight" b="textAreaBottom"/>
            <a:pathLst>
              <a:path w="0" h="378459">
                <a:moveTo>
                  <a:pt x="0" y="0"/>
                </a:moveTo>
                <a:lnTo>
                  <a:pt x="0" y="377919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object 72"/>
          <p:cNvSpPr/>
          <p:nvPr/>
        </p:nvSpPr>
        <p:spPr>
          <a:xfrm>
            <a:off x="5547960" y="956808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89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object 73"/>
          <p:cNvSpPr/>
          <p:nvPr/>
        </p:nvSpPr>
        <p:spPr>
          <a:xfrm>
            <a:off x="6160320" y="8447400"/>
            <a:ext cx="360" cy="377640"/>
          </a:xfrm>
          <a:custGeom>
            <a:avLst/>
            <a:gdLst>
              <a:gd name="textAreaLeft" fmla="*/ 0 w 360"/>
              <a:gd name="textAreaRight" fmla="*/ 1440 w 360"/>
              <a:gd name="textAreaTop" fmla="*/ 0 h 377640"/>
              <a:gd name="textAreaBottom" fmla="*/ 378360 h 377640"/>
            </a:gdLst>
            <a:ahLst/>
            <a:rect l="textAreaLeft" t="textAreaTop" r="textAreaRight" b="textAreaBottom"/>
            <a:pathLst>
              <a:path w="0" h="378459">
                <a:moveTo>
                  <a:pt x="0" y="0"/>
                </a:moveTo>
                <a:lnTo>
                  <a:pt x="0" y="377919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object 74"/>
          <p:cNvSpPr/>
          <p:nvPr/>
        </p:nvSpPr>
        <p:spPr>
          <a:xfrm>
            <a:off x="6124320" y="844740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89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object 75"/>
          <p:cNvSpPr/>
          <p:nvPr/>
        </p:nvSpPr>
        <p:spPr>
          <a:xfrm>
            <a:off x="6160320" y="8876160"/>
            <a:ext cx="360" cy="377640"/>
          </a:xfrm>
          <a:custGeom>
            <a:avLst/>
            <a:gdLst>
              <a:gd name="textAreaLeft" fmla="*/ 0 w 360"/>
              <a:gd name="textAreaRight" fmla="*/ 1440 w 360"/>
              <a:gd name="textAreaTop" fmla="*/ 0 h 377640"/>
              <a:gd name="textAreaBottom" fmla="*/ 378360 h 377640"/>
            </a:gdLst>
            <a:ahLst/>
            <a:rect l="textAreaLeft" t="textAreaTop" r="textAreaRight" b="textAreaBottom"/>
            <a:pathLst>
              <a:path w="0" h="378459">
                <a:moveTo>
                  <a:pt x="0" y="0"/>
                </a:moveTo>
                <a:lnTo>
                  <a:pt x="0" y="377919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object 76"/>
          <p:cNvSpPr/>
          <p:nvPr/>
        </p:nvSpPr>
        <p:spPr>
          <a:xfrm>
            <a:off x="6124320" y="925416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89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object 77"/>
          <p:cNvSpPr/>
          <p:nvPr/>
        </p:nvSpPr>
        <p:spPr>
          <a:xfrm>
            <a:off x="4406040" y="960084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5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0" name="object 78"/>
          <p:cNvSpPr/>
          <p:nvPr/>
        </p:nvSpPr>
        <p:spPr>
          <a:xfrm>
            <a:off x="4982400" y="946116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5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1" name="object 79"/>
          <p:cNvSpPr/>
          <p:nvPr/>
        </p:nvSpPr>
        <p:spPr>
          <a:xfrm>
            <a:off x="5558400" y="913932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5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2" name="object 80"/>
          <p:cNvSpPr/>
          <p:nvPr/>
        </p:nvSpPr>
        <p:spPr>
          <a:xfrm>
            <a:off x="6134760" y="882504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5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3" name="object 81"/>
          <p:cNvSpPr/>
          <p:nvPr/>
        </p:nvSpPr>
        <p:spPr>
          <a:xfrm>
            <a:off x="4400280" y="960300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4" h="54609">
                <a:moveTo>
                  <a:pt x="31192" y="0"/>
                </a:moveTo>
                <a:lnTo>
                  <a:pt x="62385" y="54025"/>
                </a:lnTo>
                <a:lnTo>
                  <a:pt x="0" y="54025"/>
                </a:lnTo>
                <a:lnTo>
                  <a:pt x="3119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object 82"/>
          <p:cNvSpPr/>
          <p:nvPr/>
        </p:nvSpPr>
        <p:spPr>
          <a:xfrm>
            <a:off x="4976640" y="941364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4" h="54609">
                <a:moveTo>
                  <a:pt x="31190" y="0"/>
                </a:moveTo>
                <a:lnTo>
                  <a:pt x="62380" y="54025"/>
                </a:lnTo>
                <a:lnTo>
                  <a:pt x="0" y="54025"/>
                </a:lnTo>
                <a:lnTo>
                  <a:pt x="3119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object 83"/>
          <p:cNvSpPr/>
          <p:nvPr/>
        </p:nvSpPr>
        <p:spPr>
          <a:xfrm>
            <a:off x="5553000" y="922608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4" h="54609">
                <a:moveTo>
                  <a:pt x="31190" y="0"/>
                </a:moveTo>
                <a:lnTo>
                  <a:pt x="62380" y="54025"/>
                </a:lnTo>
                <a:lnTo>
                  <a:pt x="0" y="54025"/>
                </a:lnTo>
                <a:lnTo>
                  <a:pt x="3119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object 84"/>
          <p:cNvSpPr/>
          <p:nvPr/>
        </p:nvSpPr>
        <p:spPr>
          <a:xfrm>
            <a:off x="6129000" y="904680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4" h="54609">
                <a:moveTo>
                  <a:pt x="31190" y="0"/>
                </a:moveTo>
                <a:lnTo>
                  <a:pt x="62380" y="54025"/>
                </a:lnTo>
                <a:lnTo>
                  <a:pt x="0" y="54025"/>
                </a:lnTo>
                <a:lnTo>
                  <a:pt x="3119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object 85"/>
          <p:cNvSpPr/>
          <p:nvPr/>
        </p:nvSpPr>
        <p:spPr>
          <a:xfrm>
            <a:off x="4395600" y="955800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89" h="72390">
                <a:moveTo>
                  <a:pt x="72033" y="36016"/>
                </a:moveTo>
                <a:lnTo>
                  <a:pt x="67209" y="54025"/>
                </a:lnTo>
                <a:lnTo>
                  <a:pt x="54025" y="67207"/>
                </a:lnTo>
                <a:lnTo>
                  <a:pt x="36016" y="72033"/>
                </a:lnTo>
                <a:lnTo>
                  <a:pt x="18008" y="67207"/>
                </a:lnTo>
                <a:lnTo>
                  <a:pt x="4823" y="54025"/>
                </a:lnTo>
                <a:lnTo>
                  <a:pt x="0" y="36016"/>
                </a:lnTo>
                <a:lnTo>
                  <a:pt x="4823" y="18008"/>
                </a:lnTo>
                <a:lnTo>
                  <a:pt x="18008" y="4826"/>
                </a:lnTo>
                <a:lnTo>
                  <a:pt x="36016" y="0"/>
                </a:lnTo>
                <a:lnTo>
                  <a:pt x="54025" y="4826"/>
                </a:lnTo>
                <a:lnTo>
                  <a:pt x="67209" y="18008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object 86"/>
          <p:cNvSpPr/>
          <p:nvPr/>
        </p:nvSpPr>
        <p:spPr>
          <a:xfrm>
            <a:off x="4971600" y="934920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89" h="72390">
                <a:moveTo>
                  <a:pt x="72033" y="36016"/>
                </a:moveTo>
                <a:lnTo>
                  <a:pt x="67207" y="54025"/>
                </a:lnTo>
                <a:lnTo>
                  <a:pt x="54025" y="67207"/>
                </a:lnTo>
                <a:lnTo>
                  <a:pt x="36016" y="72033"/>
                </a:lnTo>
                <a:lnTo>
                  <a:pt x="18008" y="67207"/>
                </a:lnTo>
                <a:lnTo>
                  <a:pt x="4826" y="54025"/>
                </a:lnTo>
                <a:lnTo>
                  <a:pt x="0" y="36016"/>
                </a:lnTo>
                <a:lnTo>
                  <a:pt x="4826" y="18008"/>
                </a:lnTo>
                <a:lnTo>
                  <a:pt x="18008" y="4826"/>
                </a:lnTo>
                <a:lnTo>
                  <a:pt x="36016" y="0"/>
                </a:lnTo>
                <a:lnTo>
                  <a:pt x="54025" y="4826"/>
                </a:lnTo>
                <a:lnTo>
                  <a:pt x="67207" y="18008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object 87"/>
          <p:cNvSpPr/>
          <p:nvPr/>
        </p:nvSpPr>
        <p:spPr>
          <a:xfrm>
            <a:off x="5547960" y="912528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89" h="72390">
                <a:moveTo>
                  <a:pt x="72033" y="36016"/>
                </a:moveTo>
                <a:lnTo>
                  <a:pt x="67207" y="54025"/>
                </a:lnTo>
                <a:lnTo>
                  <a:pt x="54025" y="67207"/>
                </a:lnTo>
                <a:lnTo>
                  <a:pt x="36016" y="72033"/>
                </a:lnTo>
                <a:lnTo>
                  <a:pt x="18008" y="67207"/>
                </a:lnTo>
                <a:lnTo>
                  <a:pt x="4826" y="54025"/>
                </a:lnTo>
                <a:lnTo>
                  <a:pt x="0" y="36016"/>
                </a:lnTo>
                <a:lnTo>
                  <a:pt x="4826" y="18008"/>
                </a:lnTo>
                <a:lnTo>
                  <a:pt x="18008" y="4826"/>
                </a:lnTo>
                <a:lnTo>
                  <a:pt x="36016" y="0"/>
                </a:lnTo>
                <a:lnTo>
                  <a:pt x="54025" y="4826"/>
                </a:lnTo>
                <a:lnTo>
                  <a:pt x="67207" y="18008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object 88"/>
          <p:cNvSpPr/>
          <p:nvPr/>
        </p:nvSpPr>
        <p:spPr>
          <a:xfrm>
            <a:off x="6123240" y="8916480"/>
            <a:ext cx="73800" cy="73800"/>
          </a:xfrm>
          <a:prstGeom prst="rect">
            <a:avLst/>
          </a:pr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object 89"/>
          <p:cNvSpPr/>
          <p:nvPr/>
        </p:nvSpPr>
        <p:spPr>
          <a:xfrm>
            <a:off x="4395600" y="951912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89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object 90"/>
          <p:cNvSpPr/>
          <p:nvPr/>
        </p:nvSpPr>
        <p:spPr>
          <a:xfrm>
            <a:off x="4971600" y="927828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89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object 91"/>
          <p:cNvSpPr/>
          <p:nvPr/>
        </p:nvSpPr>
        <p:spPr>
          <a:xfrm>
            <a:off x="5547960" y="903852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89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object 92"/>
          <p:cNvSpPr/>
          <p:nvPr/>
        </p:nvSpPr>
        <p:spPr>
          <a:xfrm>
            <a:off x="6124320" y="877968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89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object 93"/>
          <p:cNvSpPr/>
          <p:nvPr/>
        </p:nvSpPr>
        <p:spPr>
          <a:xfrm>
            <a:off x="414324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object 94"/>
          <p:cNvSpPr/>
          <p:nvPr/>
        </p:nvSpPr>
        <p:spPr>
          <a:xfrm>
            <a:off x="443160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object 95"/>
          <p:cNvSpPr/>
          <p:nvPr/>
        </p:nvSpPr>
        <p:spPr>
          <a:xfrm>
            <a:off x="471960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object 96"/>
          <p:cNvSpPr/>
          <p:nvPr/>
        </p:nvSpPr>
        <p:spPr>
          <a:xfrm>
            <a:off x="500760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object 97"/>
          <p:cNvSpPr/>
          <p:nvPr/>
        </p:nvSpPr>
        <p:spPr>
          <a:xfrm>
            <a:off x="529596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object 98"/>
          <p:cNvSpPr/>
          <p:nvPr/>
        </p:nvSpPr>
        <p:spPr>
          <a:xfrm>
            <a:off x="558396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object 99"/>
          <p:cNvSpPr/>
          <p:nvPr/>
        </p:nvSpPr>
        <p:spPr>
          <a:xfrm>
            <a:off x="587232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object 100"/>
          <p:cNvSpPr/>
          <p:nvPr/>
        </p:nvSpPr>
        <p:spPr>
          <a:xfrm>
            <a:off x="616032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object 101"/>
          <p:cNvSpPr/>
          <p:nvPr/>
        </p:nvSpPr>
        <p:spPr>
          <a:xfrm>
            <a:off x="428724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object 102"/>
          <p:cNvSpPr/>
          <p:nvPr/>
        </p:nvSpPr>
        <p:spPr>
          <a:xfrm>
            <a:off x="457560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object 103"/>
          <p:cNvSpPr/>
          <p:nvPr/>
        </p:nvSpPr>
        <p:spPr>
          <a:xfrm>
            <a:off x="486360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object 104"/>
          <p:cNvSpPr/>
          <p:nvPr/>
        </p:nvSpPr>
        <p:spPr>
          <a:xfrm>
            <a:off x="515196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object 105"/>
          <p:cNvSpPr/>
          <p:nvPr/>
        </p:nvSpPr>
        <p:spPr>
          <a:xfrm>
            <a:off x="543996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object 106"/>
          <p:cNvSpPr/>
          <p:nvPr/>
        </p:nvSpPr>
        <p:spPr>
          <a:xfrm>
            <a:off x="572796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object 107"/>
          <p:cNvSpPr/>
          <p:nvPr/>
        </p:nvSpPr>
        <p:spPr>
          <a:xfrm>
            <a:off x="601632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object 108"/>
          <p:cNvSpPr/>
          <p:nvPr/>
        </p:nvSpPr>
        <p:spPr>
          <a:xfrm>
            <a:off x="630432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object 109"/>
          <p:cNvSpPr/>
          <p:nvPr/>
        </p:nvSpPr>
        <p:spPr>
          <a:xfrm>
            <a:off x="4143240" y="10188720"/>
            <a:ext cx="2160720" cy="360"/>
          </a:xfrm>
          <a:custGeom>
            <a:avLst/>
            <a:gdLst>
              <a:gd name="textAreaLeft" fmla="*/ 0 w 2160720"/>
              <a:gd name="textAreaRight" fmla="*/ 2161440 w 2160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161540" h="0">
                <a:moveTo>
                  <a:pt x="0" y="0"/>
                </a:moveTo>
                <a:lnTo>
                  <a:pt x="2161003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object 110"/>
          <p:cNvSpPr/>
          <p:nvPr/>
        </p:nvSpPr>
        <p:spPr>
          <a:xfrm>
            <a:off x="4143240" y="1010808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object 111"/>
          <p:cNvSpPr/>
          <p:nvPr/>
        </p:nvSpPr>
        <p:spPr>
          <a:xfrm>
            <a:off x="4143240" y="994680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object 112"/>
          <p:cNvSpPr/>
          <p:nvPr/>
        </p:nvSpPr>
        <p:spPr>
          <a:xfrm>
            <a:off x="4143240" y="978552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object 113"/>
          <p:cNvSpPr/>
          <p:nvPr/>
        </p:nvSpPr>
        <p:spPr>
          <a:xfrm>
            <a:off x="4143240" y="962388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object 114"/>
          <p:cNvSpPr/>
          <p:nvPr/>
        </p:nvSpPr>
        <p:spPr>
          <a:xfrm>
            <a:off x="4143240" y="946260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object 115"/>
          <p:cNvSpPr/>
          <p:nvPr/>
        </p:nvSpPr>
        <p:spPr>
          <a:xfrm>
            <a:off x="4143240" y="930132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object 116"/>
          <p:cNvSpPr/>
          <p:nvPr/>
        </p:nvSpPr>
        <p:spPr>
          <a:xfrm>
            <a:off x="4143240" y="914004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object 117"/>
          <p:cNvSpPr/>
          <p:nvPr/>
        </p:nvSpPr>
        <p:spPr>
          <a:xfrm>
            <a:off x="4143240" y="897876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object 118"/>
          <p:cNvSpPr/>
          <p:nvPr/>
        </p:nvSpPr>
        <p:spPr>
          <a:xfrm>
            <a:off x="4143240" y="881712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object 119"/>
          <p:cNvSpPr/>
          <p:nvPr/>
        </p:nvSpPr>
        <p:spPr>
          <a:xfrm>
            <a:off x="4143240" y="865584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object 120"/>
          <p:cNvSpPr/>
          <p:nvPr/>
        </p:nvSpPr>
        <p:spPr>
          <a:xfrm>
            <a:off x="4143240" y="849456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39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object 121"/>
          <p:cNvSpPr/>
          <p:nvPr/>
        </p:nvSpPr>
        <p:spPr>
          <a:xfrm>
            <a:off x="4143240" y="1018872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object 122"/>
          <p:cNvSpPr/>
          <p:nvPr/>
        </p:nvSpPr>
        <p:spPr>
          <a:xfrm>
            <a:off x="4143240" y="1002744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object 123"/>
          <p:cNvSpPr/>
          <p:nvPr/>
        </p:nvSpPr>
        <p:spPr>
          <a:xfrm>
            <a:off x="4143240" y="986616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object 124"/>
          <p:cNvSpPr/>
          <p:nvPr/>
        </p:nvSpPr>
        <p:spPr>
          <a:xfrm>
            <a:off x="4143240" y="970488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object 125"/>
          <p:cNvSpPr/>
          <p:nvPr/>
        </p:nvSpPr>
        <p:spPr>
          <a:xfrm>
            <a:off x="4143240" y="954324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object 126"/>
          <p:cNvSpPr/>
          <p:nvPr/>
        </p:nvSpPr>
        <p:spPr>
          <a:xfrm>
            <a:off x="4143240" y="938196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object 127"/>
          <p:cNvSpPr/>
          <p:nvPr/>
        </p:nvSpPr>
        <p:spPr>
          <a:xfrm>
            <a:off x="4143240" y="922068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object 128"/>
          <p:cNvSpPr/>
          <p:nvPr/>
        </p:nvSpPr>
        <p:spPr>
          <a:xfrm>
            <a:off x="4143240" y="905940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object 129"/>
          <p:cNvSpPr/>
          <p:nvPr/>
        </p:nvSpPr>
        <p:spPr>
          <a:xfrm>
            <a:off x="4143240" y="889812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object 130"/>
          <p:cNvSpPr/>
          <p:nvPr/>
        </p:nvSpPr>
        <p:spPr>
          <a:xfrm>
            <a:off x="4143240" y="873648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object 131"/>
          <p:cNvSpPr/>
          <p:nvPr/>
        </p:nvSpPr>
        <p:spPr>
          <a:xfrm>
            <a:off x="4143240" y="857520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object 132"/>
          <p:cNvSpPr/>
          <p:nvPr/>
        </p:nvSpPr>
        <p:spPr>
          <a:xfrm>
            <a:off x="4143240" y="841392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object 133"/>
          <p:cNvSpPr/>
          <p:nvPr/>
        </p:nvSpPr>
        <p:spPr>
          <a:xfrm>
            <a:off x="4143240" y="8413920"/>
            <a:ext cx="360" cy="1774800"/>
          </a:xfrm>
          <a:custGeom>
            <a:avLst/>
            <a:gdLst>
              <a:gd name="textAreaLeft" fmla="*/ 0 w 360"/>
              <a:gd name="textAreaRight" fmla="*/ 1440 w 360"/>
              <a:gd name="textAreaTop" fmla="*/ 0 h 1774800"/>
              <a:gd name="textAreaBottom" fmla="*/ 1775520 h 1774800"/>
            </a:gdLst>
            <a:ahLst/>
            <a:rect l="textAreaLeft" t="textAreaTop" r="textAreaRight" b="textAreaBottom"/>
            <a:pathLst>
              <a:path w="0" h="1775459">
                <a:moveTo>
                  <a:pt x="0" y="1775024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object 134"/>
          <p:cNvSpPr/>
          <p:nvPr/>
        </p:nvSpPr>
        <p:spPr>
          <a:xfrm>
            <a:off x="5062680" y="10353600"/>
            <a:ext cx="321840" cy="360"/>
          </a:xfrm>
          <a:custGeom>
            <a:avLst/>
            <a:gdLst>
              <a:gd name="textAreaLeft" fmla="*/ 0 w 321840"/>
              <a:gd name="textAreaRight" fmla="*/ 322560 w 3218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22579" h="0">
                <a:moveTo>
                  <a:pt x="0" y="0"/>
                </a:moveTo>
                <a:lnTo>
                  <a:pt x="322149" y="0"/>
                </a:lnTo>
              </a:path>
            </a:pathLst>
          </a:custGeom>
          <a:noFill/>
          <a:ln w="7623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object 135"/>
          <p:cNvSpPr/>
          <p:nvPr/>
        </p:nvSpPr>
        <p:spPr>
          <a:xfrm>
            <a:off x="5062680" y="10315440"/>
            <a:ext cx="321840" cy="75960"/>
          </a:xfrm>
          <a:custGeom>
            <a:avLst/>
            <a:gdLst>
              <a:gd name="textAreaLeft" fmla="*/ 0 w 321840"/>
              <a:gd name="textAreaRight" fmla="*/ 322560 w 321840"/>
              <a:gd name="textAreaTop" fmla="*/ 0 h 75960"/>
              <a:gd name="textAreaBottom" fmla="*/ 76680 h 75960"/>
            </a:gdLst>
            <a:ahLst/>
            <a:rect l="textAreaLeft" t="textAreaTop" r="textAreaRight" b="textAreaBottom"/>
            <a:pathLst>
              <a:path w="322579" h="76834">
                <a:moveTo>
                  <a:pt x="0" y="76235"/>
                </a:moveTo>
                <a:lnTo>
                  <a:pt x="322149" y="76235"/>
                </a:lnTo>
                <a:lnTo>
                  <a:pt x="322149" y="0"/>
                </a:lnTo>
                <a:lnTo>
                  <a:pt x="0" y="0"/>
                </a:lnTo>
                <a:lnTo>
                  <a:pt x="0" y="7623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object 136"/>
          <p:cNvSpPr/>
          <p:nvPr/>
        </p:nvSpPr>
        <p:spPr>
          <a:xfrm>
            <a:off x="3836520" y="9044280"/>
            <a:ext cx="105840" cy="513720"/>
          </a:xfrm>
          <a:custGeom>
            <a:avLst/>
            <a:gdLst>
              <a:gd name="textAreaLeft" fmla="*/ 0 w 105840"/>
              <a:gd name="textAreaRight" fmla="*/ 106560 w 105840"/>
              <a:gd name="textAreaTop" fmla="*/ 0 h 513720"/>
              <a:gd name="textAreaBottom" fmla="*/ 514440 h 513720"/>
            </a:gdLst>
            <a:ahLst/>
            <a:rect l="textAreaLeft" t="textAreaTop" r="textAreaRight" b="textAreaBottom"/>
            <a:pathLst>
              <a:path w="106679" h="514350">
                <a:moveTo>
                  <a:pt x="0" y="514038"/>
                </a:moveTo>
                <a:lnTo>
                  <a:pt x="106649" y="514038"/>
                </a:lnTo>
                <a:lnTo>
                  <a:pt x="106649" y="0"/>
                </a:lnTo>
                <a:lnTo>
                  <a:pt x="0" y="0"/>
                </a:lnTo>
                <a:lnTo>
                  <a:pt x="0" y="51403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object 137"/>
          <p:cNvSpPr/>
          <p:nvPr/>
        </p:nvSpPr>
        <p:spPr>
          <a:xfrm>
            <a:off x="3836520" y="9044280"/>
            <a:ext cx="105840" cy="513720"/>
          </a:xfrm>
          <a:custGeom>
            <a:avLst/>
            <a:gdLst>
              <a:gd name="textAreaLeft" fmla="*/ 0 w 105840"/>
              <a:gd name="textAreaRight" fmla="*/ 106560 w 105840"/>
              <a:gd name="textAreaTop" fmla="*/ 0 h 513720"/>
              <a:gd name="textAreaBottom" fmla="*/ 514440 h 513720"/>
            </a:gdLst>
            <a:ahLst/>
            <a:rect l="textAreaLeft" t="textAreaTop" r="textAreaRight" b="textAreaBottom"/>
            <a:pathLst>
              <a:path w="106679" h="514350">
                <a:moveTo>
                  <a:pt x="0" y="514038"/>
                </a:moveTo>
                <a:lnTo>
                  <a:pt x="106649" y="514038"/>
                </a:lnTo>
                <a:lnTo>
                  <a:pt x="106649" y="0"/>
                </a:lnTo>
                <a:lnTo>
                  <a:pt x="0" y="0"/>
                </a:lnTo>
                <a:lnTo>
                  <a:pt x="0" y="514038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object 138"/>
          <p:cNvSpPr/>
          <p:nvPr/>
        </p:nvSpPr>
        <p:spPr>
          <a:xfrm>
            <a:off x="3813480" y="9031680"/>
            <a:ext cx="160560" cy="53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vert="vert270">
            <a:noAutofit/>
          </a:bodyPr>
          <a:p>
            <a:pPr marL="12600">
              <a:lnSpc>
                <a:spcPts val="950"/>
              </a:lnSpc>
            </a:pP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1" lang="en-US" sz="750" spc="18" strike="noStrike" baseline="-27000">
                <a:solidFill>
                  <a:srgbClr val="000000"/>
                </a:solidFill>
                <a:latin typeface="Arial"/>
              </a:rPr>
              <a:t>max</a:t>
            </a:r>
            <a:r>
              <a:rPr b="1" lang="en-US" sz="750" spc="55" strike="noStrike" baseline="-27000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(ppm)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1" name="object 139"/>
          <p:cNvSpPr/>
          <p:nvPr/>
        </p:nvSpPr>
        <p:spPr>
          <a:xfrm>
            <a:off x="424224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object 140"/>
          <p:cNvSpPr/>
          <p:nvPr/>
        </p:nvSpPr>
        <p:spPr>
          <a:xfrm>
            <a:off x="424224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object 141"/>
          <p:cNvSpPr/>
          <p:nvPr/>
        </p:nvSpPr>
        <p:spPr>
          <a:xfrm>
            <a:off x="422964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object 142"/>
          <p:cNvSpPr/>
          <p:nvPr/>
        </p:nvSpPr>
        <p:spPr>
          <a:xfrm>
            <a:off x="453060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object 143"/>
          <p:cNvSpPr/>
          <p:nvPr/>
        </p:nvSpPr>
        <p:spPr>
          <a:xfrm>
            <a:off x="453060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object 144"/>
          <p:cNvSpPr/>
          <p:nvPr/>
        </p:nvSpPr>
        <p:spPr>
          <a:xfrm>
            <a:off x="451800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object 145"/>
          <p:cNvSpPr/>
          <p:nvPr/>
        </p:nvSpPr>
        <p:spPr>
          <a:xfrm>
            <a:off x="481860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object 146"/>
          <p:cNvSpPr/>
          <p:nvPr/>
        </p:nvSpPr>
        <p:spPr>
          <a:xfrm>
            <a:off x="481860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object 147"/>
          <p:cNvSpPr/>
          <p:nvPr/>
        </p:nvSpPr>
        <p:spPr>
          <a:xfrm>
            <a:off x="480600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object 148"/>
          <p:cNvSpPr/>
          <p:nvPr/>
        </p:nvSpPr>
        <p:spPr>
          <a:xfrm>
            <a:off x="510696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object 149"/>
          <p:cNvSpPr/>
          <p:nvPr/>
        </p:nvSpPr>
        <p:spPr>
          <a:xfrm>
            <a:off x="510696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object 150"/>
          <p:cNvSpPr/>
          <p:nvPr/>
        </p:nvSpPr>
        <p:spPr>
          <a:xfrm>
            <a:off x="5050080" y="10173600"/>
            <a:ext cx="347400" cy="2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5652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4"/>
              </a:spcBef>
            </a:pP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OI</a:t>
            </a:r>
            <a:r>
              <a:rPr b="1" lang="en-US" sz="850" spc="-6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(%)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object 151"/>
          <p:cNvSpPr/>
          <p:nvPr/>
        </p:nvSpPr>
        <p:spPr>
          <a:xfrm>
            <a:off x="539496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object 152"/>
          <p:cNvSpPr/>
          <p:nvPr/>
        </p:nvSpPr>
        <p:spPr>
          <a:xfrm>
            <a:off x="539496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object 153"/>
          <p:cNvSpPr/>
          <p:nvPr/>
        </p:nvSpPr>
        <p:spPr>
          <a:xfrm>
            <a:off x="538236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28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object 154"/>
          <p:cNvSpPr/>
          <p:nvPr/>
        </p:nvSpPr>
        <p:spPr>
          <a:xfrm>
            <a:off x="568296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object 155"/>
          <p:cNvSpPr/>
          <p:nvPr/>
        </p:nvSpPr>
        <p:spPr>
          <a:xfrm>
            <a:off x="568296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object 156"/>
          <p:cNvSpPr/>
          <p:nvPr/>
        </p:nvSpPr>
        <p:spPr>
          <a:xfrm>
            <a:off x="567036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30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object 157"/>
          <p:cNvSpPr/>
          <p:nvPr/>
        </p:nvSpPr>
        <p:spPr>
          <a:xfrm>
            <a:off x="597132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object 158"/>
          <p:cNvSpPr/>
          <p:nvPr/>
        </p:nvSpPr>
        <p:spPr>
          <a:xfrm>
            <a:off x="597132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object 159"/>
          <p:cNvSpPr/>
          <p:nvPr/>
        </p:nvSpPr>
        <p:spPr>
          <a:xfrm>
            <a:off x="595836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32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object 160"/>
          <p:cNvSpPr/>
          <p:nvPr/>
        </p:nvSpPr>
        <p:spPr>
          <a:xfrm>
            <a:off x="625932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object 161"/>
          <p:cNvSpPr/>
          <p:nvPr/>
        </p:nvSpPr>
        <p:spPr>
          <a:xfrm>
            <a:off x="625932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object 162"/>
          <p:cNvSpPr/>
          <p:nvPr/>
        </p:nvSpPr>
        <p:spPr>
          <a:xfrm>
            <a:off x="624672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34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object 163"/>
          <p:cNvSpPr/>
          <p:nvPr/>
        </p:nvSpPr>
        <p:spPr>
          <a:xfrm>
            <a:off x="4069440" y="101617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object 164"/>
          <p:cNvSpPr/>
          <p:nvPr/>
        </p:nvSpPr>
        <p:spPr>
          <a:xfrm>
            <a:off x="4069440" y="101617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object 165"/>
          <p:cNvSpPr/>
          <p:nvPr/>
        </p:nvSpPr>
        <p:spPr>
          <a:xfrm>
            <a:off x="4056840" y="1012320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object 166"/>
          <p:cNvSpPr/>
          <p:nvPr/>
        </p:nvSpPr>
        <p:spPr>
          <a:xfrm>
            <a:off x="4069440" y="1000008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object 167"/>
          <p:cNvSpPr/>
          <p:nvPr/>
        </p:nvSpPr>
        <p:spPr>
          <a:xfrm>
            <a:off x="4069440" y="1000008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object 168"/>
          <p:cNvSpPr/>
          <p:nvPr/>
        </p:nvSpPr>
        <p:spPr>
          <a:xfrm>
            <a:off x="4056840" y="996192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1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object 169"/>
          <p:cNvSpPr/>
          <p:nvPr/>
        </p:nvSpPr>
        <p:spPr>
          <a:xfrm>
            <a:off x="4069440" y="983880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object 170"/>
          <p:cNvSpPr/>
          <p:nvPr/>
        </p:nvSpPr>
        <p:spPr>
          <a:xfrm>
            <a:off x="4069440" y="983880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object 171"/>
          <p:cNvSpPr/>
          <p:nvPr/>
        </p:nvSpPr>
        <p:spPr>
          <a:xfrm>
            <a:off x="4056840" y="980064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object 172"/>
          <p:cNvSpPr/>
          <p:nvPr/>
        </p:nvSpPr>
        <p:spPr>
          <a:xfrm>
            <a:off x="4069440" y="96775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object 173"/>
          <p:cNvSpPr/>
          <p:nvPr/>
        </p:nvSpPr>
        <p:spPr>
          <a:xfrm>
            <a:off x="4069440" y="96775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object 174"/>
          <p:cNvSpPr/>
          <p:nvPr/>
        </p:nvSpPr>
        <p:spPr>
          <a:xfrm>
            <a:off x="4056840" y="963936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3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object 175"/>
          <p:cNvSpPr/>
          <p:nvPr/>
        </p:nvSpPr>
        <p:spPr>
          <a:xfrm>
            <a:off x="4069440" y="951624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object 176"/>
          <p:cNvSpPr/>
          <p:nvPr/>
        </p:nvSpPr>
        <p:spPr>
          <a:xfrm>
            <a:off x="4069440" y="951624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object 177"/>
          <p:cNvSpPr/>
          <p:nvPr/>
        </p:nvSpPr>
        <p:spPr>
          <a:xfrm>
            <a:off x="4056840" y="947772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object 178"/>
          <p:cNvSpPr/>
          <p:nvPr/>
        </p:nvSpPr>
        <p:spPr>
          <a:xfrm>
            <a:off x="4069440" y="935496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object 179"/>
          <p:cNvSpPr/>
          <p:nvPr/>
        </p:nvSpPr>
        <p:spPr>
          <a:xfrm>
            <a:off x="4069440" y="935496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object 180"/>
          <p:cNvSpPr/>
          <p:nvPr/>
        </p:nvSpPr>
        <p:spPr>
          <a:xfrm>
            <a:off x="4056840" y="931644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object 181"/>
          <p:cNvSpPr/>
          <p:nvPr/>
        </p:nvSpPr>
        <p:spPr>
          <a:xfrm>
            <a:off x="4069440" y="91933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4" name="object 182"/>
          <p:cNvSpPr/>
          <p:nvPr/>
        </p:nvSpPr>
        <p:spPr>
          <a:xfrm>
            <a:off x="4069440" y="91933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object 183"/>
          <p:cNvSpPr/>
          <p:nvPr/>
        </p:nvSpPr>
        <p:spPr>
          <a:xfrm>
            <a:off x="4056840" y="915516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6" name="object 184"/>
          <p:cNvSpPr/>
          <p:nvPr/>
        </p:nvSpPr>
        <p:spPr>
          <a:xfrm>
            <a:off x="4069440" y="903204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object 185"/>
          <p:cNvSpPr/>
          <p:nvPr/>
        </p:nvSpPr>
        <p:spPr>
          <a:xfrm>
            <a:off x="4069440" y="903204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8" name="object 186"/>
          <p:cNvSpPr/>
          <p:nvPr/>
        </p:nvSpPr>
        <p:spPr>
          <a:xfrm>
            <a:off x="4056840" y="899388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7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object 187"/>
          <p:cNvSpPr/>
          <p:nvPr/>
        </p:nvSpPr>
        <p:spPr>
          <a:xfrm>
            <a:off x="4069440" y="887076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0" name="object 188"/>
          <p:cNvSpPr/>
          <p:nvPr/>
        </p:nvSpPr>
        <p:spPr>
          <a:xfrm>
            <a:off x="4069440" y="887076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object 189"/>
          <p:cNvSpPr/>
          <p:nvPr/>
        </p:nvSpPr>
        <p:spPr>
          <a:xfrm>
            <a:off x="4056840" y="883260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8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object 190"/>
          <p:cNvSpPr/>
          <p:nvPr/>
        </p:nvSpPr>
        <p:spPr>
          <a:xfrm>
            <a:off x="4069440" y="870948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object 191"/>
          <p:cNvSpPr/>
          <p:nvPr/>
        </p:nvSpPr>
        <p:spPr>
          <a:xfrm>
            <a:off x="4069440" y="870948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5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object 192"/>
          <p:cNvSpPr/>
          <p:nvPr/>
        </p:nvSpPr>
        <p:spPr>
          <a:xfrm>
            <a:off x="4056840" y="867096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9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object 193"/>
          <p:cNvSpPr/>
          <p:nvPr/>
        </p:nvSpPr>
        <p:spPr>
          <a:xfrm>
            <a:off x="4024440" y="857520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object 194"/>
          <p:cNvSpPr/>
          <p:nvPr/>
        </p:nvSpPr>
        <p:spPr>
          <a:xfrm>
            <a:off x="4024440" y="854820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object 195"/>
          <p:cNvSpPr/>
          <p:nvPr/>
        </p:nvSpPr>
        <p:spPr>
          <a:xfrm>
            <a:off x="4011840" y="850968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10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object 196"/>
          <p:cNvSpPr/>
          <p:nvPr/>
        </p:nvSpPr>
        <p:spPr>
          <a:xfrm>
            <a:off x="4024440" y="84139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object 197"/>
          <p:cNvSpPr/>
          <p:nvPr/>
        </p:nvSpPr>
        <p:spPr>
          <a:xfrm>
            <a:off x="4024440" y="83865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object 198"/>
          <p:cNvSpPr/>
          <p:nvPr/>
        </p:nvSpPr>
        <p:spPr>
          <a:xfrm>
            <a:off x="4011840" y="83484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11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object 199"/>
          <p:cNvSpPr/>
          <p:nvPr/>
        </p:nvSpPr>
        <p:spPr>
          <a:xfrm>
            <a:off x="4781160" y="8262360"/>
            <a:ext cx="439920" cy="93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1" lang="en-US" sz="850" spc="15" strike="noStrike">
                <a:solidFill>
                  <a:srgbClr val="000000"/>
                </a:solidFill>
                <a:latin typeface="Arial"/>
              </a:rPr>
              <a:t>Exp</a:t>
            </a:r>
            <a:r>
              <a:rPr b="1" lang="en-US" sz="850" spc="-3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</a:pPr>
            <a:r>
              <a:rPr b="0" lang="en-US" sz="850" spc="15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850" spc="1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85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0.25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</a:pPr>
            <a:r>
              <a:rPr b="0" lang="en-US" sz="850" spc="15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850" spc="1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85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0.30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</a:pPr>
            <a:r>
              <a:rPr b="0" lang="en-US" sz="850" spc="15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850" spc="1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85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0.35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object 200"/>
          <p:cNvSpPr/>
          <p:nvPr/>
        </p:nvSpPr>
        <p:spPr>
          <a:xfrm>
            <a:off x="4432320" y="832788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5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3" name="object 201"/>
          <p:cNvSpPr/>
          <p:nvPr/>
        </p:nvSpPr>
        <p:spPr>
          <a:xfrm>
            <a:off x="4426560" y="845172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4" h="54609">
                <a:moveTo>
                  <a:pt x="31192" y="0"/>
                </a:moveTo>
                <a:lnTo>
                  <a:pt x="62385" y="54025"/>
                </a:lnTo>
                <a:lnTo>
                  <a:pt x="0" y="54025"/>
                </a:lnTo>
                <a:lnTo>
                  <a:pt x="3119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object 202"/>
          <p:cNvSpPr/>
          <p:nvPr/>
        </p:nvSpPr>
        <p:spPr>
          <a:xfrm>
            <a:off x="4420440" y="8584920"/>
            <a:ext cx="73800" cy="73800"/>
          </a:xfrm>
          <a:prstGeom prst="rect">
            <a:avLst/>
          </a:prstGeom>
          <a:blipFill rotWithShape="0">
            <a:blip r:embed="rId5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object 203"/>
          <p:cNvSpPr/>
          <p:nvPr/>
        </p:nvSpPr>
        <p:spPr>
          <a:xfrm>
            <a:off x="4421520" y="872064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89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6" name="object 204"/>
          <p:cNvSpPr/>
          <p:nvPr/>
        </p:nvSpPr>
        <p:spPr>
          <a:xfrm>
            <a:off x="3693240" y="7905960"/>
            <a:ext cx="3141720" cy="220320"/>
          </a:xfrm>
          <a:custGeom>
            <a:avLst/>
            <a:gdLst>
              <a:gd name="textAreaLeft" fmla="*/ 0 w 3141720"/>
              <a:gd name="textAreaRight" fmla="*/ 3142440 w 3141720"/>
              <a:gd name="textAreaTop" fmla="*/ 0 h 220320"/>
              <a:gd name="textAreaBottom" fmla="*/ 221040 h 220320"/>
            </a:gdLst>
            <a:ahLst/>
            <a:rect l="textAreaLeft" t="textAreaTop" r="textAreaRight" b="textAreaBottom"/>
            <a:pathLst>
              <a:path w="3142615" h="220979">
                <a:moveTo>
                  <a:pt x="0" y="220935"/>
                </a:moveTo>
                <a:lnTo>
                  <a:pt x="3142263" y="220935"/>
                </a:lnTo>
                <a:lnTo>
                  <a:pt x="3142263" y="0"/>
                </a:lnTo>
                <a:lnTo>
                  <a:pt x="0" y="0"/>
                </a:lnTo>
                <a:lnTo>
                  <a:pt x="0" y="220935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object 205"/>
          <p:cNvSpPr/>
          <p:nvPr/>
        </p:nvSpPr>
        <p:spPr>
          <a:xfrm>
            <a:off x="3781800" y="7857000"/>
            <a:ext cx="29552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</a:pP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Maximum </a:t>
            </a:r>
            <a:r>
              <a:rPr b="0" lang="en-US" sz="1350" spc="-1" strike="noStrike">
                <a:solidFill>
                  <a:srgbClr val="870000"/>
                </a:solidFill>
                <a:latin typeface="Arial"/>
              </a:rPr>
              <a:t>Soot </a:t>
            </a:r>
            <a:r>
              <a:rPr b="0" lang="en-US" sz="1350" spc="-12" strike="noStrike">
                <a:solidFill>
                  <a:srgbClr val="870000"/>
                </a:solidFill>
                <a:latin typeface="Arial"/>
              </a:rPr>
              <a:t>Volume </a:t>
            </a:r>
            <a:r>
              <a:rPr b="0" lang="en-US" sz="1350" spc="-7" strike="noStrike">
                <a:solidFill>
                  <a:srgbClr val="870000"/>
                </a:solidFill>
                <a:latin typeface="Arial"/>
              </a:rPr>
              <a:t>Fraction </a:t>
            </a:r>
            <a:r>
              <a:rPr b="0" lang="en-US" sz="1350" spc="-1" strike="noStrike">
                <a:solidFill>
                  <a:srgbClr val="870000"/>
                </a:solidFill>
                <a:latin typeface="Arial"/>
              </a:rPr>
              <a:t>-</a:t>
            </a:r>
            <a:r>
              <a:rPr b="0" lang="en-US" sz="1350" spc="270" strike="noStrike">
                <a:solidFill>
                  <a:srgbClr val="870000"/>
                </a:solidFill>
                <a:latin typeface="Arial"/>
              </a:rPr>
              <a:t> </a:t>
            </a:r>
            <a:r>
              <a:rPr b="0" i="1" lang="en-US" sz="1500" spc="15" strike="noStrike">
                <a:solidFill>
                  <a:srgbClr val="870000"/>
                </a:solidFill>
                <a:latin typeface="Times New Roman"/>
              </a:rPr>
              <a:t>f</a:t>
            </a:r>
            <a:r>
              <a:rPr b="0" i="1" lang="en-US" sz="1650" spc="26" strike="noStrike" baseline="-12000">
                <a:solidFill>
                  <a:srgbClr val="870000"/>
                </a:solidFill>
                <a:latin typeface="Times New Roman"/>
              </a:rPr>
              <a:t>max</a:t>
            </a:r>
            <a:endParaRPr b="0" lang="en-US" sz="1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8" name="object 206"/>
          <p:cNvSpPr/>
          <p:nvPr/>
        </p:nvSpPr>
        <p:spPr>
          <a:xfrm>
            <a:off x="7010280" y="8127000"/>
            <a:ext cx="3031920" cy="2356920"/>
          </a:xfrm>
          <a:custGeom>
            <a:avLst/>
            <a:gdLst>
              <a:gd name="textAreaLeft" fmla="*/ 0 w 3031920"/>
              <a:gd name="textAreaRight" fmla="*/ 3032640 w 3031920"/>
              <a:gd name="textAreaTop" fmla="*/ 0 h 2356920"/>
              <a:gd name="textAreaBottom" fmla="*/ 2357640 h 2356920"/>
            </a:gdLst>
            <a:ahLst/>
            <a:rect l="textAreaLeft" t="textAreaTop" r="textAreaRight" b="textAreaBottom"/>
            <a:pathLst>
              <a:path w="3032759" h="2357754">
                <a:moveTo>
                  <a:pt x="0" y="2357217"/>
                </a:moveTo>
                <a:lnTo>
                  <a:pt x="3032267" y="2357217"/>
                </a:lnTo>
                <a:lnTo>
                  <a:pt x="3032267" y="0"/>
                </a:lnTo>
                <a:lnTo>
                  <a:pt x="0" y="0"/>
                </a:lnTo>
                <a:lnTo>
                  <a:pt x="0" y="2357217"/>
                </a:lnTo>
                <a:close/>
              </a:path>
            </a:pathLst>
          </a:custGeom>
          <a:solidFill>
            <a:srgbClr val="fff8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object 207"/>
          <p:cNvSpPr/>
          <p:nvPr/>
        </p:nvSpPr>
        <p:spPr>
          <a:xfrm>
            <a:off x="7085520" y="8137440"/>
            <a:ext cx="2881080" cy="2305080"/>
          </a:xfrm>
          <a:custGeom>
            <a:avLst/>
            <a:gdLst>
              <a:gd name="textAreaLeft" fmla="*/ 0 w 2881080"/>
              <a:gd name="textAreaRight" fmla="*/ 2881800 w 2881080"/>
              <a:gd name="textAreaTop" fmla="*/ 0 h 2305080"/>
              <a:gd name="textAreaBottom" fmla="*/ 2305800 h 2305080"/>
            </a:gdLst>
            <a:ahLst/>
            <a:rect l="textAreaLeft" t="textAreaTop" r="textAreaRight" b="textAreaBottom"/>
            <a:pathLst>
              <a:path w="2881629" h="2305684">
                <a:moveTo>
                  <a:pt x="0" y="2305070"/>
                </a:moveTo>
                <a:lnTo>
                  <a:pt x="2881338" y="2305070"/>
                </a:lnTo>
                <a:lnTo>
                  <a:pt x="2881338" y="0"/>
                </a:lnTo>
                <a:lnTo>
                  <a:pt x="0" y="0"/>
                </a:lnTo>
                <a:lnTo>
                  <a:pt x="0" y="230507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object 208"/>
          <p:cNvSpPr/>
          <p:nvPr/>
        </p:nvSpPr>
        <p:spPr>
          <a:xfrm>
            <a:off x="7748280" y="9318600"/>
            <a:ext cx="360" cy="328680"/>
          </a:xfrm>
          <a:custGeom>
            <a:avLst/>
            <a:gdLst>
              <a:gd name="textAreaLeft" fmla="*/ 0 w 360"/>
              <a:gd name="textAreaRight" fmla="*/ 1440 w 360"/>
              <a:gd name="textAreaTop" fmla="*/ 0 h 328680"/>
              <a:gd name="textAreaBottom" fmla="*/ 329400 h 328680"/>
            </a:gdLst>
            <a:ahLst/>
            <a:rect l="textAreaLeft" t="textAreaTop" r="textAreaRight" b="textAreaBottom"/>
            <a:pathLst>
              <a:path w="0" h="329565">
                <a:moveTo>
                  <a:pt x="0" y="0"/>
                </a:moveTo>
                <a:lnTo>
                  <a:pt x="0" y="329497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" name="object 209"/>
          <p:cNvSpPr/>
          <p:nvPr/>
        </p:nvSpPr>
        <p:spPr>
          <a:xfrm>
            <a:off x="7712280" y="931860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90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2" name="object 210"/>
          <p:cNvSpPr/>
          <p:nvPr/>
        </p:nvSpPr>
        <p:spPr>
          <a:xfrm>
            <a:off x="7748280" y="9699120"/>
            <a:ext cx="360" cy="328680"/>
          </a:xfrm>
          <a:custGeom>
            <a:avLst/>
            <a:gdLst>
              <a:gd name="textAreaLeft" fmla="*/ 0 w 360"/>
              <a:gd name="textAreaRight" fmla="*/ 1440 w 360"/>
              <a:gd name="textAreaTop" fmla="*/ 0 h 328680"/>
              <a:gd name="textAreaBottom" fmla="*/ 329400 h 328680"/>
            </a:gdLst>
            <a:ahLst/>
            <a:rect l="textAreaLeft" t="textAreaTop" r="textAreaRight" b="textAreaBottom"/>
            <a:pathLst>
              <a:path w="0" h="329565">
                <a:moveTo>
                  <a:pt x="0" y="0"/>
                </a:moveTo>
                <a:lnTo>
                  <a:pt x="0" y="329497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object 211"/>
          <p:cNvSpPr/>
          <p:nvPr/>
        </p:nvSpPr>
        <p:spPr>
          <a:xfrm>
            <a:off x="7712280" y="1002852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90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4" name="object 212"/>
          <p:cNvSpPr/>
          <p:nvPr/>
        </p:nvSpPr>
        <p:spPr>
          <a:xfrm>
            <a:off x="8324640" y="9021960"/>
            <a:ext cx="360" cy="328680"/>
          </a:xfrm>
          <a:custGeom>
            <a:avLst/>
            <a:gdLst>
              <a:gd name="textAreaLeft" fmla="*/ 0 w 360"/>
              <a:gd name="textAreaRight" fmla="*/ 1440 w 360"/>
              <a:gd name="textAreaTop" fmla="*/ 0 h 328680"/>
              <a:gd name="textAreaBottom" fmla="*/ 329400 h 328680"/>
            </a:gdLst>
            <a:ahLst/>
            <a:rect l="textAreaLeft" t="textAreaTop" r="textAreaRight" b="textAreaBottom"/>
            <a:pathLst>
              <a:path w="0" h="329565">
                <a:moveTo>
                  <a:pt x="0" y="0"/>
                </a:moveTo>
                <a:lnTo>
                  <a:pt x="0" y="329497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5" name="object 213"/>
          <p:cNvSpPr/>
          <p:nvPr/>
        </p:nvSpPr>
        <p:spPr>
          <a:xfrm>
            <a:off x="8288640" y="902196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90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object 214"/>
          <p:cNvSpPr/>
          <p:nvPr/>
        </p:nvSpPr>
        <p:spPr>
          <a:xfrm>
            <a:off x="8324640" y="9402480"/>
            <a:ext cx="360" cy="328680"/>
          </a:xfrm>
          <a:custGeom>
            <a:avLst/>
            <a:gdLst>
              <a:gd name="textAreaLeft" fmla="*/ 0 w 360"/>
              <a:gd name="textAreaRight" fmla="*/ 1440 w 360"/>
              <a:gd name="textAreaTop" fmla="*/ 0 h 328680"/>
              <a:gd name="textAreaBottom" fmla="*/ 329400 h 328680"/>
            </a:gdLst>
            <a:ahLst/>
            <a:rect l="textAreaLeft" t="textAreaTop" r="textAreaRight" b="textAreaBottom"/>
            <a:pathLst>
              <a:path w="0" h="329565">
                <a:moveTo>
                  <a:pt x="0" y="0"/>
                </a:moveTo>
                <a:lnTo>
                  <a:pt x="0" y="329497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object 215"/>
          <p:cNvSpPr/>
          <p:nvPr/>
        </p:nvSpPr>
        <p:spPr>
          <a:xfrm>
            <a:off x="8288640" y="973188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90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8" name="object 216"/>
          <p:cNvSpPr/>
          <p:nvPr/>
        </p:nvSpPr>
        <p:spPr>
          <a:xfrm>
            <a:off x="8901000" y="8862480"/>
            <a:ext cx="360" cy="328680"/>
          </a:xfrm>
          <a:custGeom>
            <a:avLst/>
            <a:gdLst>
              <a:gd name="textAreaLeft" fmla="*/ 0 w 360"/>
              <a:gd name="textAreaRight" fmla="*/ 1440 w 360"/>
              <a:gd name="textAreaTop" fmla="*/ 0 h 328680"/>
              <a:gd name="textAreaBottom" fmla="*/ 329400 h 328680"/>
            </a:gdLst>
            <a:ahLst/>
            <a:rect l="textAreaLeft" t="textAreaTop" r="textAreaRight" b="textAreaBottom"/>
            <a:pathLst>
              <a:path w="0" h="329565">
                <a:moveTo>
                  <a:pt x="0" y="0"/>
                </a:moveTo>
                <a:lnTo>
                  <a:pt x="0" y="329497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object 217"/>
          <p:cNvSpPr/>
          <p:nvPr/>
        </p:nvSpPr>
        <p:spPr>
          <a:xfrm>
            <a:off x="8865000" y="886248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90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object 218"/>
          <p:cNvSpPr/>
          <p:nvPr/>
        </p:nvSpPr>
        <p:spPr>
          <a:xfrm>
            <a:off x="8901000" y="9243000"/>
            <a:ext cx="360" cy="328680"/>
          </a:xfrm>
          <a:custGeom>
            <a:avLst/>
            <a:gdLst>
              <a:gd name="textAreaLeft" fmla="*/ 0 w 360"/>
              <a:gd name="textAreaRight" fmla="*/ 1440 w 360"/>
              <a:gd name="textAreaTop" fmla="*/ 0 h 328680"/>
              <a:gd name="textAreaBottom" fmla="*/ 329400 h 328680"/>
            </a:gdLst>
            <a:ahLst/>
            <a:rect l="textAreaLeft" t="textAreaTop" r="textAreaRight" b="textAreaBottom"/>
            <a:pathLst>
              <a:path w="0" h="329565">
                <a:moveTo>
                  <a:pt x="0" y="0"/>
                </a:moveTo>
                <a:lnTo>
                  <a:pt x="0" y="329497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1" name="object 219"/>
          <p:cNvSpPr/>
          <p:nvPr/>
        </p:nvSpPr>
        <p:spPr>
          <a:xfrm>
            <a:off x="8865000" y="957240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90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object 220"/>
          <p:cNvSpPr/>
          <p:nvPr/>
        </p:nvSpPr>
        <p:spPr>
          <a:xfrm>
            <a:off x="9477000" y="8737920"/>
            <a:ext cx="360" cy="328680"/>
          </a:xfrm>
          <a:custGeom>
            <a:avLst/>
            <a:gdLst>
              <a:gd name="textAreaLeft" fmla="*/ 0 w 360"/>
              <a:gd name="textAreaRight" fmla="*/ 1440 w 360"/>
              <a:gd name="textAreaTop" fmla="*/ 0 h 328680"/>
              <a:gd name="textAreaBottom" fmla="*/ 329400 h 328680"/>
            </a:gdLst>
            <a:ahLst/>
            <a:rect l="textAreaLeft" t="textAreaTop" r="textAreaRight" b="textAreaBottom"/>
            <a:pathLst>
              <a:path w="0" h="329565">
                <a:moveTo>
                  <a:pt x="0" y="0"/>
                </a:moveTo>
                <a:lnTo>
                  <a:pt x="0" y="329497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3" name="object 221"/>
          <p:cNvSpPr/>
          <p:nvPr/>
        </p:nvSpPr>
        <p:spPr>
          <a:xfrm>
            <a:off x="9441000" y="873792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90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4" name="object 222"/>
          <p:cNvSpPr/>
          <p:nvPr/>
        </p:nvSpPr>
        <p:spPr>
          <a:xfrm>
            <a:off x="9477000" y="9118440"/>
            <a:ext cx="360" cy="328680"/>
          </a:xfrm>
          <a:custGeom>
            <a:avLst/>
            <a:gdLst>
              <a:gd name="textAreaLeft" fmla="*/ 0 w 360"/>
              <a:gd name="textAreaRight" fmla="*/ 1440 w 360"/>
              <a:gd name="textAreaTop" fmla="*/ 0 h 328680"/>
              <a:gd name="textAreaBottom" fmla="*/ 329400 h 328680"/>
            </a:gdLst>
            <a:ahLst/>
            <a:rect l="textAreaLeft" t="textAreaTop" r="textAreaRight" b="textAreaBottom"/>
            <a:pathLst>
              <a:path w="0" h="329565">
                <a:moveTo>
                  <a:pt x="0" y="0"/>
                </a:moveTo>
                <a:lnTo>
                  <a:pt x="0" y="329497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object 223"/>
          <p:cNvSpPr/>
          <p:nvPr/>
        </p:nvSpPr>
        <p:spPr>
          <a:xfrm>
            <a:off x="9441000" y="9447840"/>
            <a:ext cx="71640" cy="360"/>
          </a:xfrm>
          <a:custGeom>
            <a:avLst/>
            <a:gdLst>
              <a:gd name="textAreaLeft" fmla="*/ 0 w 71640"/>
              <a:gd name="textAreaRight" fmla="*/ 72360 w 71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72390" h="0">
                <a:moveTo>
                  <a:pt x="0" y="0"/>
                </a:moveTo>
                <a:lnTo>
                  <a:pt x="72033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6" name="object 224"/>
          <p:cNvSpPr/>
          <p:nvPr/>
        </p:nvSpPr>
        <p:spPr>
          <a:xfrm>
            <a:off x="7722720" y="964800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4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7" name="object 225"/>
          <p:cNvSpPr/>
          <p:nvPr/>
        </p:nvSpPr>
        <p:spPr>
          <a:xfrm>
            <a:off x="8299080" y="935172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4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8" name="object 226"/>
          <p:cNvSpPr/>
          <p:nvPr/>
        </p:nvSpPr>
        <p:spPr>
          <a:xfrm>
            <a:off x="8875440" y="919224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4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9" name="object 227"/>
          <p:cNvSpPr/>
          <p:nvPr/>
        </p:nvSpPr>
        <p:spPr>
          <a:xfrm>
            <a:off x="9451800" y="906732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4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0" name="object 228"/>
          <p:cNvSpPr/>
          <p:nvPr/>
        </p:nvSpPr>
        <p:spPr>
          <a:xfrm>
            <a:off x="7716960" y="961992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5" h="54609">
                <a:moveTo>
                  <a:pt x="31192" y="0"/>
                </a:moveTo>
                <a:lnTo>
                  <a:pt x="62385" y="54025"/>
                </a:lnTo>
                <a:lnTo>
                  <a:pt x="0" y="54025"/>
                </a:lnTo>
                <a:lnTo>
                  <a:pt x="3119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object 229"/>
          <p:cNvSpPr/>
          <p:nvPr/>
        </p:nvSpPr>
        <p:spPr>
          <a:xfrm>
            <a:off x="8293320" y="950904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5" h="54609">
                <a:moveTo>
                  <a:pt x="31190" y="0"/>
                </a:moveTo>
                <a:lnTo>
                  <a:pt x="62380" y="54025"/>
                </a:lnTo>
                <a:lnTo>
                  <a:pt x="0" y="54025"/>
                </a:lnTo>
                <a:lnTo>
                  <a:pt x="3119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object 230"/>
          <p:cNvSpPr/>
          <p:nvPr/>
        </p:nvSpPr>
        <p:spPr>
          <a:xfrm>
            <a:off x="8869680" y="939996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5" h="54609">
                <a:moveTo>
                  <a:pt x="31190" y="0"/>
                </a:moveTo>
                <a:lnTo>
                  <a:pt x="62380" y="54025"/>
                </a:lnTo>
                <a:lnTo>
                  <a:pt x="0" y="54025"/>
                </a:lnTo>
                <a:lnTo>
                  <a:pt x="3119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3" name="object 231"/>
          <p:cNvSpPr/>
          <p:nvPr/>
        </p:nvSpPr>
        <p:spPr>
          <a:xfrm>
            <a:off x="9446040" y="932904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5" h="54609">
                <a:moveTo>
                  <a:pt x="31190" y="0"/>
                </a:moveTo>
                <a:lnTo>
                  <a:pt x="62380" y="54025"/>
                </a:lnTo>
                <a:lnTo>
                  <a:pt x="0" y="54025"/>
                </a:lnTo>
                <a:lnTo>
                  <a:pt x="3119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object 232"/>
          <p:cNvSpPr/>
          <p:nvPr/>
        </p:nvSpPr>
        <p:spPr>
          <a:xfrm>
            <a:off x="7712280" y="957492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67209" y="54025"/>
                </a:lnTo>
                <a:lnTo>
                  <a:pt x="54025" y="67207"/>
                </a:lnTo>
                <a:lnTo>
                  <a:pt x="36016" y="72033"/>
                </a:lnTo>
                <a:lnTo>
                  <a:pt x="18008" y="67207"/>
                </a:lnTo>
                <a:lnTo>
                  <a:pt x="4823" y="54025"/>
                </a:lnTo>
                <a:lnTo>
                  <a:pt x="0" y="36016"/>
                </a:lnTo>
                <a:lnTo>
                  <a:pt x="4823" y="18008"/>
                </a:lnTo>
                <a:lnTo>
                  <a:pt x="18008" y="4826"/>
                </a:lnTo>
                <a:lnTo>
                  <a:pt x="36016" y="0"/>
                </a:lnTo>
                <a:lnTo>
                  <a:pt x="54025" y="4826"/>
                </a:lnTo>
                <a:lnTo>
                  <a:pt x="67209" y="18008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5" name="object 233"/>
          <p:cNvSpPr/>
          <p:nvPr/>
        </p:nvSpPr>
        <p:spPr>
          <a:xfrm>
            <a:off x="8288640" y="944892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67207" y="54025"/>
                </a:lnTo>
                <a:lnTo>
                  <a:pt x="54025" y="67207"/>
                </a:lnTo>
                <a:lnTo>
                  <a:pt x="36016" y="72033"/>
                </a:lnTo>
                <a:lnTo>
                  <a:pt x="18008" y="67207"/>
                </a:lnTo>
                <a:lnTo>
                  <a:pt x="4826" y="54025"/>
                </a:lnTo>
                <a:lnTo>
                  <a:pt x="0" y="36016"/>
                </a:lnTo>
                <a:lnTo>
                  <a:pt x="4826" y="18008"/>
                </a:lnTo>
                <a:lnTo>
                  <a:pt x="18008" y="4826"/>
                </a:lnTo>
                <a:lnTo>
                  <a:pt x="36016" y="0"/>
                </a:lnTo>
                <a:lnTo>
                  <a:pt x="54025" y="4826"/>
                </a:lnTo>
                <a:lnTo>
                  <a:pt x="67207" y="18008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6" name="object 234"/>
          <p:cNvSpPr/>
          <p:nvPr/>
        </p:nvSpPr>
        <p:spPr>
          <a:xfrm>
            <a:off x="8865000" y="933696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67207" y="54025"/>
                </a:lnTo>
                <a:lnTo>
                  <a:pt x="54025" y="67207"/>
                </a:lnTo>
                <a:lnTo>
                  <a:pt x="36016" y="72033"/>
                </a:lnTo>
                <a:lnTo>
                  <a:pt x="18008" y="67207"/>
                </a:lnTo>
                <a:lnTo>
                  <a:pt x="4826" y="54025"/>
                </a:lnTo>
                <a:lnTo>
                  <a:pt x="0" y="36016"/>
                </a:lnTo>
                <a:lnTo>
                  <a:pt x="4826" y="18008"/>
                </a:lnTo>
                <a:lnTo>
                  <a:pt x="18008" y="4826"/>
                </a:lnTo>
                <a:lnTo>
                  <a:pt x="36016" y="0"/>
                </a:lnTo>
                <a:lnTo>
                  <a:pt x="54025" y="4826"/>
                </a:lnTo>
                <a:lnTo>
                  <a:pt x="67207" y="18008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object 235"/>
          <p:cNvSpPr/>
          <p:nvPr/>
        </p:nvSpPr>
        <p:spPr>
          <a:xfrm>
            <a:off x="9441000" y="924084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67207" y="54025"/>
                </a:lnTo>
                <a:lnTo>
                  <a:pt x="54025" y="67207"/>
                </a:lnTo>
                <a:lnTo>
                  <a:pt x="36016" y="72033"/>
                </a:lnTo>
                <a:lnTo>
                  <a:pt x="18008" y="67207"/>
                </a:lnTo>
                <a:lnTo>
                  <a:pt x="4826" y="54025"/>
                </a:lnTo>
                <a:lnTo>
                  <a:pt x="0" y="36016"/>
                </a:lnTo>
                <a:lnTo>
                  <a:pt x="4826" y="18008"/>
                </a:lnTo>
                <a:lnTo>
                  <a:pt x="18008" y="4826"/>
                </a:lnTo>
                <a:lnTo>
                  <a:pt x="36016" y="0"/>
                </a:lnTo>
                <a:lnTo>
                  <a:pt x="54025" y="4826"/>
                </a:lnTo>
                <a:lnTo>
                  <a:pt x="67207" y="18008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object 236"/>
          <p:cNvSpPr/>
          <p:nvPr/>
        </p:nvSpPr>
        <p:spPr>
          <a:xfrm>
            <a:off x="7712280" y="952560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9" name="object 237"/>
          <p:cNvSpPr/>
          <p:nvPr/>
        </p:nvSpPr>
        <p:spPr>
          <a:xfrm>
            <a:off x="8288640" y="939060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object 238"/>
          <p:cNvSpPr/>
          <p:nvPr/>
        </p:nvSpPr>
        <p:spPr>
          <a:xfrm>
            <a:off x="8865000" y="927144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1" name="object 239"/>
          <p:cNvSpPr/>
          <p:nvPr/>
        </p:nvSpPr>
        <p:spPr>
          <a:xfrm>
            <a:off x="9441000" y="914400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object 240"/>
          <p:cNvSpPr/>
          <p:nvPr/>
        </p:nvSpPr>
        <p:spPr>
          <a:xfrm>
            <a:off x="746028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3" name="object 241"/>
          <p:cNvSpPr/>
          <p:nvPr/>
        </p:nvSpPr>
        <p:spPr>
          <a:xfrm>
            <a:off x="774828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4" name="object 242"/>
          <p:cNvSpPr/>
          <p:nvPr/>
        </p:nvSpPr>
        <p:spPr>
          <a:xfrm>
            <a:off x="803664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5" name="object 243"/>
          <p:cNvSpPr/>
          <p:nvPr/>
        </p:nvSpPr>
        <p:spPr>
          <a:xfrm>
            <a:off x="832464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object 244"/>
          <p:cNvSpPr/>
          <p:nvPr/>
        </p:nvSpPr>
        <p:spPr>
          <a:xfrm>
            <a:off x="861264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7" name="object 245"/>
          <p:cNvSpPr/>
          <p:nvPr/>
        </p:nvSpPr>
        <p:spPr>
          <a:xfrm>
            <a:off x="890100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8" name="object 246"/>
          <p:cNvSpPr/>
          <p:nvPr/>
        </p:nvSpPr>
        <p:spPr>
          <a:xfrm>
            <a:off x="918900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object 247"/>
          <p:cNvSpPr/>
          <p:nvPr/>
        </p:nvSpPr>
        <p:spPr>
          <a:xfrm>
            <a:off x="9477000" y="10161360"/>
            <a:ext cx="360" cy="27360"/>
          </a:xfrm>
          <a:custGeom>
            <a:avLst/>
            <a:gdLst>
              <a:gd name="textAreaLeft" fmla="*/ 0 w 360"/>
              <a:gd name="textAreaRight" fmla="*/ 1440 w 360"/>
              <a:gd name="textAreaTop" fmla="*/ 0 h 27360"/>
              <a:gd name="textAreaBottom" fmla="*/ 28080 h 27360"/>
            </a:gdLst>
            <a:ahLst/>
            <a:rect l="textAreaLeft" t="textAreaTop" r="textAreaRight" b="textAreaBottom"/>
            <a:pathLst>
              <a:path w="0" h="27940">
                <a:moveTo>
                  <a:pt x="0" y="27612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0" name="object 248"/>
          <p:cNvSpPr/>
          <p:nvPr/>
        </p:nvSpPr>
        <p:spPr>
          <a:xfrm>
            <a:off x="760428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1" name="object 249"/>
          <p:cNvSpPr/>
          <p:nvPr/>
        </p:nvSpPr>
        <p:spPr>
          <a:xfrm>
            <a:off x="789228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object 250"/>
          <p:cNvSpPr/>
          <p:nvPr/>
        </p:nvSpPr>
        <p:spPr>
          <a:xfrm>
            <a:off x="818064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3" name="object 251"/>
          <p:cNvSpPr/>
          <p:nvPr/>
        </p:nvSpPr>
        <p:spPr>
          <a:xfrm>
            <a:off x="846864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4" name="object 252"/>
          <p:cNvSpPr/>
          <p:nvPr/>
        </p:nvSpPr>
        <p:spPr>
          <a:xfrm>
            <a:off x="875664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5" name="object 253"/>
          <p:cNvSpPr/>
          <p:nvPr/>
        </p:nvSpPr>
        <p:spPr>
          <a:xfrm>
            <a:off x="904500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6" name="object 254"/>
          <p:cNvSpPr/>
          <p:nvPr/>
        </p:nvSpPr>
        <p:spPr>
          <a:xfrm>
            <a:off x="933300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7" name="object 255"/>
          <p:cNvSpPr/>
          <p:nvPr/>
        </p:nvSpPr>
        <p:spPr>
          <a:xfrm>
            <a:off x="9621360" y="10142640"/>
            <a:ext cx="360" cy="45720"/>
          </a:xfrm>
          <a:custGeom>
            <a:avLst/>
            <a:gdLst>
              <a:gd name="textAreaLeft" fmla="*/ 0 w 360"/>
              <a:gd name="textAreaRight" fmla="*/ 1440 w 360"/>
              <a:gd name="textAreaTop" fmla="*/ 0 h 45720"/>
              <a:gd name="textAreaBottom" fmla="*/ 46440 h 45720"/>
            </a:gdLst>
            <a:ahLst/>
            <a:rect l="textAreaLeft" t="textAreaTop" r="textAreaRight" b="textAreaBottom"/>
            <a:pathLst>
              <a:path w="0" h="46354">
                <a:moveTo>
                  <a:pt x="0" y="46221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8" name="object 256"/>
          <p:cNvSpPr/>
          <p:nvPr/>
        </p:nvSpPr>
        <p:spPr>
          <a:xfrm>
            <a:off x="7460280" y="10188720"/>
            <a:ext cx="2160720" cy="360"/>
          </a:xfrm>
          <a:custGeom>
            <a:avLst/>
            <a:gdLst>
              <a:gd name="textAreaLeft" fmla="*/ 0 w 2160720"/>
              <a:gd name="textAreaRight" fmla="*/ 2161440 w 2160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161540" h="0">
                <a:moveTo>
                  <a:pt x="0" y="0"/>
                </a:moveTo>
                <a:lnTo>
                  <a:pt x="2161003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9" name="object 257"/>
          <p:cNvSpPr/>
          <p:nvPr/>
        </p:nvSpPr>
        <p:spPr>
          <a:xfrm>
            <a:off x="7460280" y="1010016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0" name="object 258"/>
          <p:cNvSpPr/>
          <p:nvPr/>
        </p:nvSpPr>
        <p:spPr>
          <a:xfrm>
            <a:off x="7460280" y="992268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1" name="object 259"/>
          <p:cNvSpPr/>
          <p:nvPr/>
        </p:nvSpPr>
        <p:spPr>
          <a:xfrm>
            <a:off x="7460280" y="974520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2" name="object 260"/>
          <p:cNvSpPr/>
          <p:nvPr/>
        </p:nvSpPr>
        <p:spPr>
          <a:xfrm>
            <a:off x="7460280" y="956772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3" name="object 261"/>
          <p:cNvSpPr/>
          <p:nvPr/>
        </p:nvSpPr>
        <p:spPr>
          <a:xfrm>
            <a:off x="7460280" y="938988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4" name="object 262"/>
          <p:cNvSpPr/>
          <p:nvPr/>
        </p:nvSpPr>
        <p:spPr>
          <a:xfrm>
            <a:off x="7460280" y="921240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5" name="object 263"/>
          <p:cNvSpPr/>
          <p:nvPr/>
        </p:nvSpPr>
        <p:spPr>
          <a:xfrm>
            <a:off x="7460280" y="903492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6" name="object 264"/>
          <p:cNvSpPr/>
          <p:nvPr/>
        </p:nvSpPr>
        <p:spPr>
          <a:xfrm>
            <a:off x="7460280" y="885744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object 265"/>
          <p:cNvSpPr/>
          <p:nvPr/>
        </p:nvSpPr>
        <p:spPr>
          <a:xfrm>
            <a:off x="7460280" y="867996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object 266"/>
          <p:cNvSpPr/>
          <p:nvPr/>
        </p:nvSpPr>
        <p:spPr>
          <a:xfrm>
            <a:off x="7460280" y="8502480"/>
            <a:ext cx="27360" cy="360"/>
          </a:xfrm>
          <a:custGeom>
            <a:avLst/>
            <a:gdLst>
              <a:gd name="textAreaLeft" fmla="*/ 0 w 27360"/>
              <a:gd name="textAreaRight" fmla="*/ 28080 w 273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940" h="0">
                <a:moveTo>
                  <a:pt x="0" y="0"/>
                </a:moveTo>
                <a:lnTo>
                  <a:pt x="2761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object 267"/>
          <p:cNvSpPr/>
          <p:nvPr/>
        </p:nvSpPr>
        <p:spPr>
          <a:xfrm>
            <a:off x="7460280" y="1018872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0" name="object 268"/>
          <p:cNvSpPr/>
          <p:nvPr/>
        </p:nvSpPr>
        <p:spPr>
          <a:xfrm>
            <a:off x="7460280" y="1001124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1" name="object 269"/>
          <p:cNvSpPr/>
          <p:nvPr/>
        </p:nvSpPr>
        <p:spPr>
          <a:xfrm>
            <a:off x="7460280" y="983376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2" name="object 270"/>
          <p:cNvSpPr/>
          <p:nvPr/>
        </p:nvSpPr>
        <p:spPr>
          <a:xfrm>
            <a:off x="7460280" y="965628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3" name="object 271"/>
          <p:cNvSpPr/>
          <p:nvPr/>
        </p:nvSpPr>
        <p:spPr>
          <a:xfrm>
            <a:off x="7460280" y="947880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4" name="object 272"/>
          <p:cNvSpPr/>
          <p:nvPr/>
        </p:nvSpPr>
        <p:spPr>
          <a:xfrm>
            <a:off x="7460280" y="930132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5" name="object 273"/>
          <p:cNvSpPr/>
          <p:nvPr/>
        </p:nvSpPr>
        <p:spPr>
          <a:xfrm>
            <a:off x="7460280" y="912384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6" name="object 274"/>
          <p:cNvSpPr/>
          <p:nvPr/>
        </p:nvSpPr>
        <p:spPr>
          <a:xfrm>
            <a:off x="7460280" y="894636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7" name="object 275"/>
          <p:cNvSpPr/>
          <p:nvPr/>
        </p:nvSpPr>
        <p:spPr>
          <a:xfrm>
            <a:off x="7460280" y="876888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8" name="object 276"/>
          <p:cNvSpPr/>
          <p:nvPr/>
        </p:nvSpPr>
        <p:spPr>
          <a:xfrm>
            <a:off x="7460280" y="859140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9" name="object 277"/>
          <p:cNvSpPr/>
          <p:nvPr/>
        </p:nvSpPr>
        <p:spPr>
          <a:xfrm>
            <a:off x="7460280" y="8413920"/>
            <a:ext cx="45720" cy="360"/>
          </a:xfrm>
          <a:custGeom>
            <a:avLst/>
            <a:gdLst>
              <a:gd name="textAreaLeft" fmla="*/ 0 w 45720"/>
              <a:gd name="textAreaRight" fmla="*/ 46440 w 4572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6354" h="0">
                <a:moveTo>
                  <a:pt x="0" y="0"/>
                </a:moveTo>
                <a:lnTo>
                  <a:pt x="46021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0" name="object 278"/>
          <p:cNvSpPr/>
          <p:nvPr/>
        </p:nvSpPr>
        <p:spPr>
          <a:xfrm>
            <a:off x="7460280" y="8413920"/>
            <a:ext cx="360" cy="1774800"/>
          </a:xfrm>
          <a:custGeom>
            <a:avLst/>
            <a:gdLst>
              <a:gd name="textAreaLeft" fmla="*/ 0 w 360"/>
              <a:gd name="textAreaRight" fmla="*/ 1440 w 360"/>
              <a:gd name="textAreaTop" fmla="*/ 0 h 1774800"/>
              <a:gd name="textAreaBottom" fmla="*/ 1775520 h 1774800"/>
            </a:gdLst>
            <a:ahLst/>
            <a:rect l="textAreaLeft" t="textAreaTop" r="textAreaRight" b="textAreaBottom"/>
            <a:pathLst>
              <a:path w="0" h="1775459">
                <a:moveTo>
                  <a:pt x="0" y="1775024"/>
                </a:moveTo>
                <a:lnTo>
                  <a:pt x="0" y="0"/>
                </a:lnTo>
              </a:path>
            </a:pathLst>
          </a:custGeom>
          <a:noFill/>
          <a:ln w="920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1" name="object 279"/>
          <p:cNvSpPr/>
          <p:nvPr/>
        </p:nvSpPr>
        <p:spPr>
          <a:xfrm>
            <a:off x="8379720" y="10353600"/>
            <a:ext cx="321840" cy="360"/>
          </a:xfrm>
          <a:custGeom>
            <a:avLst/>
            <a:gdLst>
              <a:gd name="textAreaLeft" fmla="*/ 0 w 321840"/>
              <a:gd name="textAreaRight" fmla="*/ 322560 w 3218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22579" h="0">
                <a:moveTo>
                  <a:pt x="0" y="0"/>
                </a:moveTo>
                <a:lnTo>
                  <a:pt x="322149" y="0"/>
                </a:lnTo>
              </a:path>
            </a:pathLst>
          </a:custGeom>
          <a:noFill/>
          <a:ln w="7623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2" name="object 280"/>
          <p:cNvSpPr/>
          <p:nvPr/>
        </p:nvSpPr>
        <p:spPr>
          <a:xfrm>
            <a:off x="8379720" y="10315440"/>
            <a:ext cx="321840" cy="75960"/>
          </a:xfrm>
          <a:custGeom>
            <a:avLst/>
            <a:gdLst>
              <a:gd name="textAreaLeft" fmla="*/ 0 w 321840"/>
              <a:gd name="textAreaRight" fmla="*/ 322560 w 321840"/>
              <a:gd name="textAreaTop" fmla="*/ 0 h 75960"/>
              <a:gd name="textAreaBottom" fmla="*/ 76680 h 75960"/>
            </a:gdLst>
            <a:ahLst/>
            <a:rect l="textAreaLeft" t="textAreaTop" r="textAreaRight" b="textAreaBottom"/>
            <a:pathLst>
              <a:path w="322579" h="76834">
                <a:moveTo>
                  <a:pt x="0" y="76235"/>
                </a:moveTo>
                <a:lnTo>
                  <a:pt x="322149" y="76235"/>
                </a:lnTo>
                <a:lnTo>
                  <a:pt x="322149" y="0"/>
                </a:lnTo>
                <a:lnTo>
                  <a:pt x="0" y="0"/>
                </a:lnTo>
                <a:lnTo>
                  <a:pt x="0" y="7623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3" name="object 281"/>
          <p:cNvSpPr/>
          <p:nvPr/>
        </p:nvSpPr>
        <p:spPr>
          <a:xfrm>
            <a:off x="7122960" y="8901720"/>
            <a:ext cx="136440" cy="798840"/>
          </a:xfrm>
          <a:custGeom>
            <a:avLst/>
            <a:gdLst>
              <a:gd name="textAreaLeft" fmla="*/ 0 w 136440"/>
              <a:gd name="textAreaRight" fmla="*/ 137160 w 136440"/>
              <a:gd name="textAreaTop" fmla="*/ 0 h 798840"/>
              <a:gd name="textAreaBottom" fmla="*/ 799560 h 798840"/>
            </a:gdLst>
            <a:ahLst/>
            <a:rect l="textAreaLeft" t="textAreaTop" r="textAreaRight" b="textAreaBottom"/>
            <a:pathLst>
              <a:path w="137159" h="799465">
                <a:moveTo>
                  <a:pt x="0" y="799371"/>
                </a:moveTo>
                <a:lnTo>
                  <a:pt x="137063" y="799371"/>
                </a:lnTo>
                <a:lnTo>
                  <a:pt x="137063" y="0"/>
                </a:lnTo>
                <a:lnTo>
                  <a:pt x="0" y="0"/>
                </a:lnTo>
                <a:lnTo>
                  <a:pt x="0" y="79937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4" name="object 282"/>
          <p:cNvSpPr/>
          <p:nvPr/>
        </p:nvSpPr>
        <p:spPr>
          <a:xfrm>
            <a:off x="7122960" y="8901720"/>
            <a:ext cx="136440" cy="798840"/>
          </a:xfrm>
          <a:custGeom>
            <a:avLst/>
            <a:gdLst>
              <a:gd name="textAreaLeft" fmla="*/ 0 w 136440"/>
              <a:gd name="textAreaRight" fmla="*/ 137160 w 136440"/>
              <a:gd name="textAreaTop" fmla="*/ 0 h 798840"/>
              <a:gd name="textAreaBottom" fmla="*/ 799560 h 798840"/>
            </a:gdLst>
            <a:ahLst/>
            <a:rect l="textAreaLeft" t="textAreaTop" r="textAreaRight" b="textAreaBottom"/>
            <a:pathLst>
              <a:path w="137159" h="799465">
                <a:moveTo>
                  <a:pt x="0" y="799371"/>
                </a:moveTo>
                <a:lnTo>
                  <a:pt x="137063" y="799371"/>
                </a:lnTo>
                <a:lnTo>
                  <a:pt x="137063" y="0"/>
                </a:lnTo>
                <a:lnTo>
                  <a:pt x="0" y="0"/>
                </a:lnTo>
                <a:lnTo>
                  <a:pt x="0" y="79937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5" name="object 283"/>
          <p:cNvSpPr/>
          <p:nvPr/>
        </p:nvSpPr>
        <p:spPr>
          <a:xfrm>
            <a:off x="7108920" y="8889120"/>
            <a:ext cx="18216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40" bIns="0" anchor="t" vert="vert270">
            <a:noAutofit/>
          </a:bodyPr>
          <a:p>
            <a:pPr algn="r">
              <a:lnSpc>
                <a:spcPts val="346"/>
              </a:lnSpc>
              <a:spcBef>
                <a:spcPts val="11"/>
              </a:spcBef>
            </a:pPr>
            <a:r>
              <a:rPr b="1" lang="en-US" sz="500" spc="-1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500" spc="-1" strike="noStrike">
              <a:solidFill>
                <a:srgbClr val="000000"/>
              </a:solidFill>
              <a:latin typeface="Arial"/>
            </a:endParaRPr>
          </a:p>
          <a:p>
            <a:pPr algn="r">
              <a:lnSpc>
                <a:spcPts val="765"/>
              </a:lnSpc>
            </a:pPr>
            <a:r>
              <a:rPr b="0" lang="en-US" sz="850" spc="9" strike="noStrike">
                <a:solidFill>
                  <a:srgbClr val="000000"/>
                </a:solidFill>
                <a:latin typeface="Symbol"/>
              </a:rPr>
              <a:t></a:t>
            </a:r>
            <a:r>
              <a:rPr b="1" lang="en-US" sz="750" spc="18" strike="noStrike" baseline="-27000">
                <a:solidFill>
                  <a:srgbClr val="000000"/>
                </a:solidFill>
                <a:latin typeface="Arial"/>
              </a:rPr>
              <a:t>max </a:t>
            </a: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(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ppm </a:t>
            </a:r>
            <a:r>
              <a:rPr b="1" lang="en-US" sz="850" spc="21" strike="noStrike">
                <a:solidFill>
                  <a:srgbClr val="000000"/>
                </a:solidFill>
                <a:latin typeface="Arial"/>
              </a:rPr>
              <a:t>cm</a:t>
            </a:r>
            <a:r>
              <a:rPr b="1" lang="en-US" sz="850" spc="-10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6" name="object 284"/>
          <p:cNvSpPr/>
          <p:nvPr/>
        </p:nvSpPr>
        <p:spPr>
          <a:xfrm>
            <a:off x="755928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7" name="object 285"/>
          <p:cNvSpPr/>
          <p:nvPr/>
        </p:nvSpPr>
        <p:spPr>
          <a:xfrm>
            <a:off x="755928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8" name="object 286"/>
          <p:cNvSpPr/>
          <p:nvPr/>
        </p:nvSpPr>
        <p:spPr>
          <a:xfrm>
            <a:off x="754668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9" name="object 287"/>
          <p:cNvSpPr/>
          <p:nvPr/>
        </p:nvSpPr>
        <p:spPr>
          <a:xfrm>
            <a:off x="784728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object 288"/>
          <p:cNvSpPr/>
          <p:nvPr/>
        </p:nvSpPr>
        <p:spPr>
          <a:xfrm>
            <a:off x="784728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1" name="object 289"/>
          <p:cNvSpPr/>
          <p:nvPr/>
        </p:nvSpPr>
        <p:spPr>
          <a:xfrm>
            <a:off x="783468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2" name="object 290"/>
          <p:cNvSpPr/>
          <p:nvPr/>
        </p:nvSpPr>
        <p:spPr>
          <a:xfrm>
            <a:off x="813564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3" name="object 291"/>
          <p:cNvSpPr/>
          <p:nvPr/>
        </p:nvSpPr>
        <p:spPr>
          <a:xfrm>
            <a:off x="813564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4" name="object 292"/>
          <p:cNvSpPr/>
          <p:nvPr/>
        </p:nvSpPr>
        <p:spPr>
          <a:xfrm>
            <a:off x="812268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5" name="object 293"/>
          <p:cNvSpPr/>
          <p:nvPr/>
        </p:nvSpPr>
        <p:spPr>
          <a:xfrm>
            <a:off x="842364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6" name="object 294"/>
          <p:cNvSpPr/>
          <p:nvPr/>
        </p:nvSpPr>
        <p:spPr>
          <a:xfrm>
            <a:off x="842364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7" name="object 295"/>
          <p:cNvSpPr/>
          <p:nvPr/>
        </p:nvSpPr>
        <p:spPr>
          <a:xfrm>
            <a:off x="8366760" y="10173600"/>
            <a:ext cx="347400" cy="2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5652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4"/>
              </a:spcBef>
            </a:pP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OI</a:t>
            </a:r>
            <a:r>
              <a:rPr b="1" lang="en-US" sz="850" spc="-6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(%)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8" name="object 296"/>
          <p:cNvSpPr/>
          <p:nvPr/>
        </p:nvSpPr>
        <p:spPr>
          <a:xfrm>
            <a:off x="871164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9" name="object 297"/>
          <p:cNvSpPr/>
          <p:nvPr/>
        </p:nvSpPr>
        <p:spPr>
          <a:xfrm>
            <a:off x="871164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0" name="object 298"/>
          <p:cNvSpPr/>
          <p:nvPr/>
        </p:nvSpPr>
        <p:spPr>
          <a:xfrm>
            <a:off x="869904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28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1" name="object 299"/>
          <p:cNvSpPr/>
          <p:nvPr/>
        </p:nvSpPr>
        <p:spPr>
          <a:xfrm>
            <a:off x="900000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2" name="object 300"/>
          <p:cNvSpPr/>
          <p:nvPr/>
        </p:nvSpPr>
        <p:spPr>
          <a:xfrm>
            <a:off x="900000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3" name="object 301"/>
          <p:cNvSpPr/>
          <p:nvPr/>
        </p:nvSpPr>
        <p:spPr>
          <a:xfrm>
            <a:off x="898704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30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4" name="object 302"/>
          <p:cNvSpPr/>
          <p:nvPr/>
        </p:nvSpPr>
        <p:spPr>
          <a:xfrm>
            <a:off x="928800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5" name="object 303"/>
          <p:cNvSpPr/>
          <p:nvPr/>
        </p:nvSpPr>
        <p:spPr>
          <a:xfrm>
            <a:off x="928800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6" name="object 304"/>
          <p:cNvSpPr/>
          <p:nvPr/>
        </p:nvSpPr>
        <p:spPr>
          <a:xfrm>
            <a:off x="927540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32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7" name="object 305"/>
          <p:cNvSpPr/>
          <p:nvPr/>
        </p:nvSpPr>
        <p:spPr>
          <a:xfrm>
            <a:off x="9576000" y="10239120"/>
            <a:ext cx="89280" cy="360"/>
          </a:xfrm>
          <a:custGeom>
            <a:avLst/>
            <a:gdLst>
              <a:gd name="textAreaLeft" fmla="*/ 0 w 89280"/>
              <a:gd name="textAreaRight" fmla="*/ 90000 w 89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90170" h="0">
                <a:moveTo>
                  <a:pt x="0" y="0"/>
                </a:moveTo>
                <a:lnTo>
                  <a:pt x="9004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8" name="object 306"/>
          <p:cNvSpPr/>
          <p:nvPr/>
        </p:nvSpPr>
        <p:spPr>
          <a:xfrm>
            <a:off x="9576000" y="10211760"/>
            <a:ext cx="89280" cy="54000"/>
          </a:xfrm>
          <a:custGeom>
            <a:avLst/>
            <a:gdLst>
              <a:gd name="textAreaLeft" fmla="*/ 0 w 89280"/>
              <a:gd name="textAreaRight" fmla="*/ 90000 w 89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90170" h="54609">
                <a:moveTo>
                  <a:pt x="0" y="54425"/>
                </a:moveTo>
                <a:lnTo>
                  <a:pt x="90041" y="54425"/>
                </a:lnTo>
                <a:lnTo>
                  <a:pt x="9004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9" name="object 307"/>
          <p:cNvSpPr/>
          <p:nvPr/>
        </p:nvSpPr>
        <p:spPr>
          <a:xfrm>
            <a:off x="9563400" y="10173600"/>
            <a:ext cx="11412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34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0" name="object 308"/>
          <p:cNvSpPr/>
          <p:nvPr/>
        </p:nvSpPr>
        <p:spPr>
          <a:xfrm>
            <a:off x="7386480" y="101617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4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1" name="object 309"/>
          <p:cNvSpPr/>
          <p:nvPr/>
        </p:nvSpPr>
        <p:spPr>
          <a:xfrm>
            <a:off x="7386480" y="101617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4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2" name="object 310"/>
          <p:cNvSpPr/>
          <p:nvPr/>
        </p:nvSpPr>
        <p:spPr>
          <a:xfrm>
            <a:off x="7373520" y="1012320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3" name="object 311"/>
          <p:cNvSpPr/>
          <p:nvPr/>
        </p:nvSpPr>
        <p:spPr>
          <a:xfrm>
            <a:off x="7319880" y="10011240"/>
            <a:ext cx="110880" cy="360"/>
          </a:xfrm>
          <a:custGeom>
            <a:avLst/>
            <a:gdLst>
              <a:gd name="textAreaLeft" fmla="*/ 0 w 110880"/>
              <a:gd name="textAreaRight" fmla="*/ 111600 w 1108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11759" h="0">
                <a:moveTo>
                  <a:pt x="0" y="0"/>
                </a:moveTo>
                <a:lnTo>
                  <a:pt x="11165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4" name="object 312"/>
          <p:cNvSpPr/>
          <p:nvPr/>
        </p:nvSpPr>
        <p:spPr>
          <a:xfrm>
            <a:off x="7319880" y="9984240"/>
            <a:ext cx="110880" cy="54000"/>
          </a:xfrm>
          <a:custGeom>
            <a:avLst/>
            <a:gdLst>
              <a:gd name="textAreaLeft" fmla="*/ 0 w 110880"/>
              <a:gd name="textAreaRight" fmla="*/ 111600 w 1108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111759" h="54609">
                <a:moveTo>
                  <a:pt x="0" y="54425"/>
                </a:moveTo>
                <a:lnTo>
                  <a:pt x="111651" y="54425"/>
                </a:lnTo>
                <a:lnTo>
                  <a:pt x="11165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5" name="object 313"/>
          <p:cNvSpPr/>
          <p:nvPr/>
        </p:nvSpPr>
        <p:spPr>
          <a:xfrm>
            <a:off x="7306920" y="9945720"/>
            <a:ext cx="1364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6" name="object 314"/>
          <p:cNvSpPr/>
          <p:nvPr/>
        </p:nvSpPr>
        <p:spPr>
          <a:xfrm>
            <a:off x="7319880" y="9833760"/>
            <a:ext cx="110880" cy="360"/>
          </a:xfrm>
          <a:custGeom>
            <a:avLst/>
            <a:gdLst>
              <a:gd name="textAreaLeft" fmla="*/ 0 w 110880"/>
              <a:gd name="textAreaRight" fmla="*/ 111600 w 1108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11759" h="0">
                <a:moveTo>
                  <a:pt x="0" y="0"/>
                </a:moveTo>
                <a:lnTo>
                  <a:pt x="11165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7" name="object 315"/>
          <p:cNvSpPr/>
          <p:nvPr/>
        </p:nvSpPr>
        <p:spPr>
          <a:xfrm>
            <a:off x="7319880" y="9806760"/>
            <a:ext cx="110880" cy="54000"/>
          </a:xfrm>
          <a:custGeom>
            <a:avLst/>
            <a:gdLst>
              <a:gd name="textAreaLeft" fmla="*/ 0 w 110880"/>
              <a:gd name="textAreaRight" fmla="*/ 111600 w 1108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111759" h="54609">
                <a:moveTo>
                  <a:pt x="0" y="54425"/>
                </a:moveTo>
                <a:lnTo>
                  <a:pt x="111651" y="54425"/>
                </a:lnTo>
                <a:lnTo>
                  <a:pt x="11165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8" name="object 316"/>
          <p:cNvSpPr/>
          <p:nvPr/>
        </p:nvSpPr>
        <p:spPr>
          <a:xfrm>
            <a:off x="7306920" y="9768240"/>
            <a:ext cx="1364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9" name="object 317"/>
          <p:cNvSpPr/>
          <p:nvPr/>
        </p:nvSpPr>
        <p:spPr>
          <a:xfrm>
            <a:off x="7319880" y="9656280"/>
            <a:ext cx="110880" cy="360"/>
          </a:xfrm>
          <a:custGeom>
            <a:avLst/>
            <a:gdLst>
              <a:gd name="textAreaLeft" fmla="*/ 0 w 110880"/>
              <a:gd name="textAreaRight" fmla="*/ 111600 w 1108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11759" h="0">
                <a:moveTo>
                  <a:pt x="0" y="0"/>
                </a:moveTo>
                <a:lnTo>
                  <a:pt x="11165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0" name="object 318"/>
          <p:cNvSpPr/>
          <p:nvPr/>
        </p:nvSpPr>
        <p:spPr>
          <a:xfrm>
            <a:off x="7319880" y="9629280"/>
            <a:ext cx="110880" cy="54000"/>
          </a:xfrm>
          <a:custGeom>
            <a:avLst/>
            <a:gdLst>
              <a:gd name="textAreaLeft" fmla="*/ 0 w 110880"/>
              <a:gd name="textAreaRight" fmla="*/ 111600 w 1108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111759" h="54609">
                <a:moveTo>
                  <a:pt x="0" y="54425"/>
                </a:moveTo>
                <a:lnTo>
                  <a:pt x="111651" y="54425"/>
                </a:lnTo>
                <a:lnTo>
                  <a:pt x="11165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1" name="object 319"/>
          <p:cNvSpPr/>
          <p:nvPr/>
        </p:nvSpPr>
        <p:spPr>
          <a:xfrm>
            <a:off x="7306920" y="9590760"/>
            <a:ext cx="1364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2" name="object 320"/>
          <p:cNvSpPr/>
          <p:nvPr/>
        </p:nvSpPr>
        <p:spPr>
          <a:xfrm>
            <a:off x="7319880" y="9478800"/>
            <a:ext cx="110880" cy="360"/>
          </a:xfrm>
          <a:custGeom>
            <a:avLst/>
            <a:gdLst>
              <a:gd name="textAreaLeft" fmla="*/ 0 w 110880"/>
              <a:gd name="textAreaRight" fmla="*/ 111600 w 1108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11759" h="0">
                <a:moveTo>
                  <a:pt x="0" y="0"/>
                </a:moveTo>
                <a:lnTo>
                  <a:pt x="11165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3" name="object 321"/>
          <p:cNvSpPr/>
          <p:nvPr/>
        </p:nvSpPr>
        <p:spPr>
          <a:xfrm>
            <a:off x="7319880" y="9451800"/>
            <a:ext cx="110880" cy="54000"/>
          </a:xfrm>
          <a:custGeom>
            <a:avLst/>
            <a:gdLst>
              <a:gd name="textAreaLeft" fmla="*/ 0 w 110880"/>
              <a:gd name="textAreaRight" fmla="*/ 111600 w 1108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111759" h="54609">
                <a:moveTo>
                  <a:pt x="0" y="54425"/>
                </a:moveTo>
                <a:lnTo>
                  <a:pt x="111651" y="54425"/>
                </a:lnTo>
                <a:lnTo>
                  <a:pt x="11165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4" name="object 322"/>
          <p:cNvSpPr/>
          <p:nvPr/>
        </p:nvSpPr>
        <p:spPr>
          <a:xfrm>
            <a:off x="7306920" y="9413280"/>
            <a:ext cx="1364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8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5" name="object 323"/>
          <p:cNvSpPr/>
          <p:nvPr/>
        </p:nvSpPr>
        <p:spPr>
          <a:xfrm>
            <a:off x="7386480" y="92743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4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6" name="object 324"/>
          <p:cNvSpPr/>
          <p:nvPr/>
        </p:nvSpPr>
        <p:spPr>
          <a:xfrm>
            <a:off x="7386480" y="927432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4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7" name="object 325"/>
          <p:cNvSpPr/>
          <p:nvPr/>
        </p:nvSpPr>
        <p:spPr>
          <a:xfrm>
            <a:off x="7373520" y="923580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1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8" name="object 326"/>
          <p:cNvSpPr/>
          <p:nvPr/>
        </p:nvSpPr>
        <p:spPr>
          <a:xfrm>
            <a:off x="7319880" y="9123840"/>
            <a:ext cx="110880" cy="360"/>
          </a:xfrm>
          <a:custGeom>
            <a:avLst/>
            <a:gdLst>
              <a:gd name="textAreaLeft" fmla="*/ 0 w 110880"/>
              <a:gd name="textAreaRight" fmla="*/ 111600 w 1108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11759" h="0">
                <a:moveTo>
                  <a:pt x="0" y="0"/>
                </a:moveTo>
                <a:lnTo>
                  <a:pt x="11165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9" name="object 327"/>
          <p:cNvSpPr/>
          <p:nvPr/>
        </p:nvSpPr>
        <p:spPr>
          <a:xfrm>
            <a:off x="7319880" y="9096840"/>
            <a:ext cx="110880" cy="54000"/>
          </a:xfrm>
          <a:custGeom>
            <a:avLst/>
            <a:gdLst>
              <a:gd name="textAreaLeft" fmla="*/ 0 w 110880"/>
              <a:gd name="textAreaRight" fmla="*/ 111600 w 1108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111759" h="54609">
                <a:moveTo>
                  <a:pt x="0" y="54425"/>
                </a:moveTo>
                <a:lnTo>
                  <a:pt x="111651" y="54425"/>
                </a:lnTo>
                <a:lnTo>
                  <a:pt x="11165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0" name="object 328"/>
          <p:cNvSpPr/>
          <p:nvPr/>
        </p:nvSpPr>
        <p:spPr>
          <a:xfrm>
            <a:off x="7306920" y="9058320"/>
            <a:ext cx="1364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1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1" name="object 329"/>
          <p:cNvSpPr/>
          <p:nvPr/>
        </p:nvSpPr>
        <p:spPr>
          <a:xfrm>
            <a:off x="7319880" y="8946360"/>
            <a:ext cx="110880" cy="360"/>
          </a:xfrm>
          <a:custGeom>
            <a:avLst/>
            <a:gdLst>
              <a:gd name="textAreaLeft" fmla="*/ 0 w 110880"/>
              <a:gd name="textAreaRight" fmla="*/ 111600 w 1108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11759" h="0">
                <a:moveTo>
                  <a:pt x="0" y="0"/>
                </a:moveTo>
                <a:lnTo>
                  <a:pt x="11165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2" name="object 330"/>
          <p:cNvSpPr/>
          <p:nvPr/>
        </p:nvSpPr>
        <p:spPr>
          <a:xfrm>
            <a:off x="7319880" y="8919360"/>
            <a:ext cx="110880" cy="54000"/>
          </a:xfrm>
          <a:custGeom>
            <a:avLst/>
            <a:gdLst>
              <a:gd name="textAreaLeft" fmla="*/ 0 w 110880"/>
              <a:gd name="textAreaRight" fmla="*/ 111600 w 1108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111759" h="54609">
                <a:moveTo>
                  <a:pt x="0" y="54425"/>
                </a:moveTo>
                <a:lnTo>
                  <a:pt x="111651" y="54425"/>
                </a:lnTo>
                <a:lnTo>
                  <a:pt x="11165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3" name="object 331"/>
          <p:cNvSpPr/>
          <p:nvPr/>
        </p:nvSpPr>
        <p:spPr>
          <a:xfrm>
            <a:off x="7306920" y="8880840"/>
            <a:ext cx="1364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1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4" name="object 332"/>
          <p:cNvSpPr/>
          <p:nvPr/>
        </p:nvSpPr>
        <p:spPr>
          <a:xfrm>
            <a:off x="7319880" y="8768880"/>
            <a:ext cx="110880" cy="360"/>
          </a:xfrm>
          <a:custGeom>
            <a:avLst/>
            <a:gdLst>
              <a:gd name="textAreaLeft" fmla="*/ 0 w 110880"/>
              <a:gd name="textAreaRight" fmla="*/ 111600 w 1108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11759" h="0">
                <a:moveTo>
                  <a:pt x="0" y="0"/>
                </a:moveTo>
                <a:lnTo>
                  <a:pt x="11165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5" name="object 333"/>
          <p:cNvSpPr/>
          <p:nvPr/>
        </p:nvSpPr>
        <p:spPr>
          <a:xfrm>
            <a:off x="7319880" y="8741520"/>
            <a:ext cx="110880" cy="54000"/>
          </a:xfrm>
          <a:custGeom>
            <a:avLst/>
            <a:gdLst>
              <a:gd name="textAreaLeft" fmla="*/ 0 w 110880"/>
              <a:gd name="textAreaRight" fmla="*/ 111600 w 1108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111759" h="54609">
                <a:moveTo>
                  <a:pt x="0" y="54425"/>
                </a:moveTo>
                <a:lnTo>
                  <a:pt x="111651" y="54425"/>
                </a:lnTo>
                <a:lnTo>
                  <a:pt x="11165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6" name="object 334"/>
          <p:cNvSpPr/>
          <p:nvPr/>
        </p:nvSpPr>
        <p:spPr>
          <a:xfrm>
            <a:off x="7306920" y="8703360"/>
            <a:ext cx="1364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1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7" name="object 335"/>
          <p:cNvSpPr/>
          <p:nvPr/>
        </p:nvSpPr>
        <p:spPr>
          <a:xfrm>
            <a:off x="7319880" y="8591400"/>
            <a:ext cx="110880" cy="360"/>
          </a:xfrm>
          <a:custGeom>
            <a:avLst/>
            <a:gdLst>
              <a:gd name="textAreaLeft" fmla="*/ 0 w 110880"/>
              <a:gd name="textAreaRight" fmla="*/ 111600 w 1108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11759" h="0">
                <a:moveTo>
                  <a:pt x="0" y="0"/>
                </a:moveTo>
                <a:lnTo>
                  <a:pt x="111651" y="0"/>
                </a:lnTo>
              </a:path>
            </a:pathLst>
          </a:custGeom>
          <a:noFill/>
          <a:ln w="5442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object 336"/>
          <p:cNvSpPr/>
          <p:nvPr/>
        </p:nvSpPr>
        <p:spPr>
          <a:xfrm>
            <a:off x="7319880" y="8564040"/>
            <a:ext cx="110880" cy="54000"/>
          </a:xfrm>
          <a:custGeom>
            <a:avLst/>
            <a:gdLst>
              <a:gd name="textAreaLeft" fmla="*/ 0 w 110880"/>
              <a:gd name="textAreaRight" fmla="*/ 111600 w 1108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111759" h="54609">
                <a:moveTo>
                  <a:pt x="0" y="54425"/>
                </a:moveTo>
                <a:lnTo>
                  <a:pt x="111651" y="54425"/>
                </a:lnTo>
                <a:lnTo>
                  <a:pt x="111651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9" name="object 337"/>
          <p:cNvSpPr/>
          <p:nvPr/>
        </p:nvSpPr>
        <p:spPr>
          <a:xfrm>
            <a:off x="7306920" y="8525880"/>
            <a:ext cx="1364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1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8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0" name="object 338"/>
          <p:cNvSpPr/>
          <p:nvPr/>
        </p:nvSpPr>
        <p:spPr>
          <a:xfrm>
            <a:off x="7386480" y="838656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4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1" name="object 339"/>
          <p:cNvSpPr/>
          <p:nvPr/>
        </p:nvSpPr>
        <p:spPr>
          <a:xfrm>
            <a:off x="7386480" y="8386560"/>
            <a:ext cx="44280" cy="54000"/>
          </a:xfrm>
          <a:custGeom>
            <a:avLst/>
            <a:gdLst>
              <a:gd name="textAreaLeft" fmla="*/ 0 w 44280"/>
              <a:gd name="textAreaRight" fmla="*/ 45000 w 44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45084" h="54609">
                <a:moveTo>
                  <a:pt x="0" y="54425"/>
                </a:moveTo>
                <a:lnTo>
                  <a:pt x="45020" y="54425"/>
                </a:lnTo>
                <a:lnTo>
                  <a:pt x="45020" y="0"/>
                </a:lnTo>
                <a:lnTo>
                  <a:pt x="0" y="0"/>
                </a:lnTo>
                <a:lnTo>
                  <a:pt x="0" y="5442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2" name="object 340"/>
          <p:cNvSpPr/>
          <p:nvPr/>
        </p:nvSpPr>
        <p:spPr>
          <a:xfrm>
            <a:off x="7373520" y="8348400"/>
            <a:ext cx="69840" cy="1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0" lang="en-US" sz="600" spc="9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3" name="object 341"/>
          <p:cNvSpPr/>
          <p:nvPr/>
        </p:nvSpPr>
        <p:spPr>
          <a:xfrm>
            <a:off x="8097840" y="8262360"/>
            <a:ext cx="439920" cy="93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6560" bIns="0" anchor="t">
            <a:spAutoFit/>
          </a:bodyPr>
          <a:p>
            <a:pPr marL="12600">
              <a:lnSpc>
                <a:spcPct val="100000"/>
              </a:lnSpc>
              <a:spcBef>
                <a:spcPts val="130"/>
              </a:spcBef>
            </a:pPr>
            <a:r>
              <a:rPr b="1" lang="en-US" sz="850" spc="15" strike="noStrike">
                <a:solidFill>
                  <a:srgbClr val="000000"/>
                </a:solidFill>
                <a:latin typeface="Arial"/>
              </a:rPr>
              <a:t>Exp</a:t>
            </a:r>
            <a:r>
              <a:rPr b="1" lang="en-US" sz="850" spc="-3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</a:pPr>
            <a:r>
              <a:rPr b="0" lang="en-US" sz="850" spc="15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850" spc="1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85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0.25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0"/>
              </a:spcBef>
            </a:pPr>
            <a:r>
              <a:rPr b="0" lang="en-US" sz="850" spc="15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850" spc="1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85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0.30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4"/>
              </a:spcBef>
            </a:pPr>
            <a:r>
              <a:rPr b="0" lang="en-US" sz="850" spc="15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850" spc="1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85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9" strike="noStrike">
                <a:solidFill>
                  <a:srgbClr val="000000"/>
                </a:solidFill>
                <a:latin typeface="Arial"/>
              </a:rPr>
              <a:t>0.35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4" name="object 342"/>
          <p:cNvSpPr/>
          <p:nvPr/>
        </p:nvSpPr>
        <p:spPr>
          <a:xfrm>
            <a:off x="7749000" y="8327880"/>
            <a:ext cx="50760" cy="50760"/>
          </a:xfrm>
          <a:custGeom>
            <a:avLst/>
            <a:gdLst>
              <a:gd name="textAreaLeft" fmla="*/ 0 w 50760"/>
              <a:gd name="textAreaRight" fmla="*/ 51480 w 507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51434" h="51434">
                <a:moveTo>
                  <a:pt x="50935" y="0"/>
                </a:moveTo>
                <a:lnTo>
                  <a:pt x="50935" y="50935"/>
                </a:lnTo>
                <a:lnTo>
                  <a:pt x="0" y="50935"/>
                </a:lnTo>
                <a:lnTo>
                  <a:pt x="0" y="0"/>
                </a:lnTo>
                <a:lnTo>
                  <a:pt x="5093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5" name="object 343"/>
          <p:cNvSpPr/>
          <p:nvPr/>
        </p:nvSpPr>
        <p:spPr>
          <a:xfrm>
            <a:off x="7743240" y="8451720"/>
            <a:ext cx="62280" cy="54000"/>
          </a:xfrm>
          <a:custGeom>
            <a:avLst/>
            <a:gdLst>
              <a:gd name="textAreaLeft" fmla="*/ 0 w 62280"/>
              <a:gd name="textAreaRight" fmla="*/ 63000 w 62280"/>
              <a:gd name="textAreaTop" fmla="*/ 0 h 54000"/>
              <a:gd name="textAreaBottom" fmla="*/ 54720 h 54000"/>
            </a:gdLst>
            <a:ahLst/>
            <a:rect l="textAreaLeft" t="textAreaTop" r="textAreaRight" b="textAreaBottom"/>
            <a:pathLst>
              <a:path w="62865" h="54609">
                <a:moveTo>
                  <a:pt x="31192" y="0"/>
                </a:moveTo>
                <a:lnTo>
                  <a:pt x="62385" y="54025"/>
                </a:lnTo>
                <a:lnTo>
                  <a:pt x="0" y="54025"/>
                </a:lnTo>
                <a:lnTo>
                  <a:pt x="31192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6" name="object 344"/>
          <p:cNvSpPr/>
          <p:nvPr/>
        </p:nvSpPr>
        <p:spPr>
          <a:xfrm>
            <a:off x="7737480" y="8584920"/>
            <a:ext cx="73800" cy="73800"/>
          </a:xfrm>
          <a:prstGeom prst="rect">
            <a:avLst/>
          </a:prstGeom>
          <a:blipFill rotWithShape="0">
            <a:blip r:embed="rId6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7" name="object 345"/>
          <p:cNvSpPr/>
          <p:nvPr/>
        </p:nvSpPr>
        <p:spPr>
          <a:xfrm>
            <a:off x="7738560" y="8720640"/>
            <a:ext cx="71640" cy="71640"/>
          </a:xfrm>
          <a:custGeom>
            <a:avLst/>
            <a:gdLst>
              <a:gd name="textAreaLeft" fmla="*/ 0 w 71640"/>
              <a:gd name="textAreaRight" fmla="*/ 72360 w 71640"/>
              <a:gd name="textAreaTop" fmla="*/ 0 h 71640"/>
              <a:gd name="textAreaBottom" fmla="*/ 72360 h 71640"/>
            </a:gdLst>
            <a:ahLst/>
            <a:rect l="textAreaLeft" t="textAreaTop" r="textAreaRight" b="textAreaBottom"/>
            <a:pathLst>
              <a:path w="72390" h="72390">
                <a:moveTo>
                  <a:pt x="72033" y="36016"/>
                </a:moveTo>
                <a:lnTo>
                  <a:pt x="36016" y="72033"/>
                </a:lnTo>
                <a:lnTo>
                  <a:pt x="0" y="36016"/>
                </a:lnTo>
                <a:lnTo>
                  <a:pt x="36016" y="0"/>
                </a:lnTo>
                <a:lnTo>
                  <a:pt x="72033" y="36016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8" name="object 346"/>
          <p:cNvSpPr/>
          <p:nvPr/>
        </p:nvSpPr>
        <p:spPr>
          <a:xfrm>
            <a:off x="7010280" y="7908480"/>
            <a:ext cx="3988440" cy="217800"/>
          </a:xfrm>
          <a:custGeom>
            <a:avLst/>
            <a:gdLst>
              <a:gd name="textAreaLeft" fmla="*/ 0 w 3988440"/>
              <a:gd name="textAreaRight" fmla="*/ 3989160 w 3988440"/>
              <a:gd name="textAreaTop" fmla="*/ 0 h 217800"/>
              <a:gd name="textAreaBottom" fmla="*/ 218520 h 217800"/>
            </a:gdLst>
            <a:ahLst/>
            <a:rect l="textAreaLeft" t="textAreaTop" r="textAreaRight" b="textAreaBottom"/>
            <a:pathLst>
              <a:path w="3989070" h="218440">
                <a:moveTo>
                  <a:pt x="0" y="218338"/>
                </a:moveTo>
                <a:lnTo>
                  <a:pt x="3989023" y="218338"/>
                </a:lnTo>
                <a:lnTo>
                  <a:pt x="3989023" y="0"/>
                </a:lnTo>
                <a:lnTo>
                  <a:pt x="0" y="0"/>
                </a:lnTo>
                <a:lnTo>
                  <a:pt x="0" y="218338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9" name="object 347"/>
          <p:cNvSpPr/>
          <p:nvPr/>
        </p:nvSpPr>
        <p:spPr>
          <a:xfrm>
            <a:off x="7098840" y="7857000"/>
            <a:ext cx="38016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</a:pP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Maximum </a:t>
            </a:r>
            <a:r>
              <a:rPr b="0" lang="en-US" sz="1350" spc="-7" strike="noStrike">
                <a:solidFill>
                  <a:srgbClr val="870000"/>
                </a:solidFill>
                <a:latin typeface="Arial"/>
              </a:rPr>
              <a:t>Integrated </a:t>
            </a:r>
            <a:r>
              <a:rPr b="0" lang="en-US" sz="1350" spc="-1" strike="noStrike">
                <a:solidFill>
                  <a:srgbClr val="870000"/>
                </a:solidFill>
                <a:latin typeface="Arial"/>
              </a:rPr>
              <a:t>Soot </a:t>
            </a:r>
            <a:r>
              <a:rPr b="0" lang="en-US" sz="1350" spc="-12" strike="noStrike">
                <a:solidFill>
                  <a:srgbClr val="870000"/>
                </a:solidFill>
                <a:latin typeface="Arial"/>
              </a:rPr>
              <a:t>Volume </a:t>
            </a:r>
            <a:r>
              <a:rPr b="0" lang="en-US" sz="1350" spc="-7" strike="noStrike">
                <a:solidFill>
                  <a:srgbClr val="870000"/>
                </a:solidFill>
                <a:latin typeface="Arial"/>
              </a:rPr>
              <a:t>Fraction </a:t>
            </a:r>
            <a:r>
              <a:rPr b="0" lang="en-US" sz="1350" spc="-1" strike="noStrike">
                <a:solidFill>
                  <a:srgbClr val="870000"/>
                </a:solidFill>
                <a:latin typeface="Arial"/>
              </a:rPr>
              <a:t>-</a:t>
            </a:r>
            <a:r>
              <a:rPr b="0" lang="en-US" sz="1350" spc="154" strike="noStrike">
                <a:solidFill>
                  <a:srgbClr val="870000"/>
                </a:solidFill>
                <a:latin typeface="Arial"/>
              </a:rPr>
              <a:t> </a:t>
            </a:r>
            <a:r>
              <a:rPr b="0" lang="en-US" sz="1500" spc="21" strike="noStrike">
                <a:solidFill>
                  <a:srgbClr val="870000"/>
                </a:solidFill>
                <a:latin typeface="Times New Roman"/>
              </a:rPr>
              <a:t>β</a:t>
            </a:r>
            <a:r>
              <a:rPr b="0" i="1" lang="en-US" sz="1650" spc="32" strike="noStrike" baseline="-12000">
                <a:solidFill>
                  <a:srgbClr val="870000"/>
                </a:solidFill>
                <a:latin typeface="Times New Roman"/>
              </a:rPr>
              <a:t>max</a:t>
            </a:r>
            <a:endParaRPr b="0" lang="en-US" sz="1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0" name="object 348"/>
          <p:cNvSpPr/>
          <p:nvPr/>
        </p:nvSpPr>
        <p:spPr>
          <a:xfrm>
            <a:off x="1016640" y="10511280"/>
            <a:ext cx="2016000" cy="2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1" lang="en-US" sz="1550" spc="-1" strike="noStrike">
                <a:solidFill>
                  <a:srgbClr val="332111"/>
                </a:solidFill>
                <a:latin typeface="Times New Roman"/>
              </a:rPr>
              <a:t>Integrated </a:t>
            </a:r>
            <a:r>
              <a:rPr b="1" lang="en-US" sz="1550" spc="-7" strike="noStrike">
                <a:solidFill>
                  <a:srgbClr val="332111"/>
                </a:solidFill>
                <a:latin typeface="Times New Roman"/>
              </a:rPr>
              <a:t>Soot</a:t>
            </a:r>
            <a:r>
              <a:rPr b="1" lang="en-US" sz="1550" spc="-4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1" lang="en-US" sz="1550" spc="-15" strike="noStrike">
                <a:solidFill>
                  <a:srgbClr val="332111"/>
                </a:solidFill>
                <a:latin typeface="Times New Roman"/>
              </a:rPr>
              <a:t>Profiles</a:t>
            </a:r>
            <a:endParaRPr b="0" lang="en-US" sz="15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1" name="object 349"/>
          <p:cNvSpPr/>
          <p:nvPr/>
        </p:nvSpPr>
        <p:spPr>
          <a:xfrm>
            <a:off x="2623320" y="10986480"/>
            <a:ext cx="3031920" cy="2643480"/>
          </a:xfrm>
          <a:custGeom>
            <a:avLst/>
            <a:gdLst>
              <a:gd name="textAreaLeft" fmla="*/ 0 w 3031920"/>
              <a:gd name="textAreaRight" fmla="*/ 3032640 w 3031920"/>
              <a:gd name="textAreaTop" fmla="*/ 0 h 2643480"/>
              <a:gd name="textAreaBottom" fmla="*/ 2644200 h 2643480"/>
            </a:gdLst>
            <a:ahLst/>
            <a:rect l="textAreaLeft" t="textAreaTop" r="textAreaRight" b="textAreaBottom"/>
            <a:pathLst>
              <a:path w="3032760" h="2644140">
                <a:moveTo>
                  <a:pt x="0" y="2643938"/>
                </a:moveTo>
                <a:lnTo>
                  <a:pt x="3032267" y="2643938"/>
                </a:lnTo>
                <a:lnTo>
                  <a:pt x="3032267" y="0"/>
                </a:lnTo>
                <a:lnTo>
                  <a:pt x="0" y="0"/>
                </a:lnTo>
                <a:lnTo>
                  <a:pt x="0" y="2643938"/>
                </a:lnTo>
                <a:close/>
              </a:path>
            </a:pathLst>
          </a:custGeom>
          <a:solidFill>
            <a:srgbClr val="fff8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2" name="object 350"/>
          <p:cNvSpPr/>
          <p:nvPr/>
        </p:nvSpPr>
        <p:spPr>
          <a:xfrm>
            <a:off x="2695320" y="11024640"/>
            <a:ext cx="2887920" cy="2567160"/>
          </a:xfrm>
          <a:custGeom>
            <a:avLst/>
            <a:gdLst>
              <a:gd name="textAreaLeft" fmla="*/ 0 w 2887920"/>
              <a:gd name="textAreaRight" fmla="*/ 2888640 w 2887920"/>
              <a:gd name="textAreaTop" fmla="*/ 0 h 2567160"/>
              <a:gd name="textAreaBottom" fmla="*/ 2567880 h 2567160"/>
            </a:gdLst>
            <a:ahLst/>
            <a:rect l="textAreaLeft" t="textAreaTop" r="textAreaRight" b="textAreaBottom"/>
            <a:pathLst>
              <a:path w="2888615" h="2567940">
                <a:moveTo>
                  <a:pt x="0" y="2567496"/>
                </a:moveTo>
                <a:lnTo>
                  <a:pt x="2888433" y="2567496"/>
                </a:lnTo>
                <a:lnTo>
                  <a:pt x="2888433" y="0"/>
                </a:lnTo>
                <a:lnTo>
                  <a:pt x="0" y="0"/>
                </a:lnTo>
                <a:lnTo>
                  <a:pt x="0" y="256749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3" name="object 351"/>
          <p:cNvSpPr/>
          <p:nvPr/>
        </p:nvSpPr>
        <p:spPr>
          <a:xfrm>
            <a:off x="30661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4" name="object 352"/>
          <p:cNvSpPr/>
          <p:nvPr/>
        </p:nvSpPr>
        <p:spPr>
          <a:xfrm>
            <a:off x="30816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5" name="object 353"/>
          <p:cNvSpPr/>
          <p:nvPr/>
        </p:nvSpPr>
        <p:spPr>
          <a:xfrm>
            <a:off x="30970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6" name="object 354"/>
          <p:cNvSpPr/>
          <p:nvPr/>
        </p:nvSpPr>
        <p:spPr>
          <a:xfrm>
            <a:off x="31125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7" name="object 355"/>
          <p:cNvSpPr/>
          <p:nvPr/>
        </p:nvSpPr>
        <p:spPr>
          <a:xfrm>
            <a:off x="31280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8" name="object 356"/>
          <p:cNvSpPr/>
          <p:nvPr/>
        </p:nvSpPr>
        <p:spPr>
          <a:xfrm>
            <a:off x="31435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9" name="object 357"/>
          <p:cNvSpPr/>
          <p:nvPr/>
        </p:nvSpPr>
        <p:spPr>
          <a:xfrm>
            <a:off x="31586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0" name="object 358"/>
          <p:cNvSpPr/>
          <p:nvPr/>
        </p:nvSpPr>
        <p:spPr>
          <a:xfrm>
            <a:off x="317412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1" name="object 359"/>
          <p:cNvSpPr/>
          <p:nvPr/>
        </p:nvSpPr>
        <p:spPr>
          <a:xfrm>
            <a:off x="3189600" y="13290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2" name="object 360"/>
          <p:cNvSpPr/>
          <p:nvPr/>
        </p:nvSpPr>
        <p:spPr>
          <a:xfrm>
            <a:off x="320508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3" name="object 361"/>
          <p:cNvSpPr/>
          <p:nvPr/>
        </p:nvSpPr>
        <p:spPr>
          <a:xfrm>
            <a:off x="3220560" y="13296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4" name="object 362"/>
          <p:cNvSpPr/>
          <p:nvPr/>
        </p:nvSpPr>
        <p:spPr>
          <a:xfrm>
            <a:off x="3236040" y="13297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5" name="object 363"/>
          <p:cNvSpPr/>
          <p:nvPr/>
        </p:nvSpPr>
        <p:spPr>
          <a:xfrm>
            <a:off x="3251160" y="1329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6" name="object 364"/>
          <p:cNvSpPr/>
          <p:nvPr/>
        </p:nvSpPr>
        <p:spPr>
          <a:xfrm>
            <a:off x="3266640" y="1329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7" name="object 365"/>
          <p:cNvSpPr/>
          <p:nvPr/>
        </p:nvSpPr>
        <p:spPr>
          <a:xfrm>
            <a:off x="3282120" y="13294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8" name="object 366"/>
          <p:cNvSpPr/>
          <p:nvPr/>
        </p:nvSpPr>
        <p:spPr>
          <a:xfrm>
            <a:off x="3297600" y="13293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9" name="object 367"/>
          <p:cNvSpPr/>
          <p:nvPr/>
        </p:nvSpPr>
        <p:spPr>
          <a:xfrm>
            <a:off x="3313080" y="13292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0" name="object 368"/>
          <p:cNvSpPr/>
          <p:nvPr/>
        </p:nvSpPr>
        <p:spPr>
          <a:xfrm>
            <a:off x="3328200" y="13281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1" name="object 369"/>
          <p:cNvSpPr/>
          <p:nvPr/>
        </p:nvSpPr>
        <p:spPr>
          <a:xfrm>
            <a:off x="3343680" y="13277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2" name="object 370"/>
          <p:cNvSpPr/>
          <p:nvPr/>
        </p:nvSpPr>
        <p:spPr>
          <a:xfrm>
            <a:off x="3359160" y="1326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3" name="object 371"/>
          <p:cNvSpPr/>
          <p:nvPr/>
        </p:nvSpPr>
        <p:spPr>
          <a:xfrm>
            <a:off x="3374640" y="13236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4" name="object 372"/>
          <p:cNvSpPr/>
          <p:nvPr/>
        </p:nvSpPr>
        <p:spPr>
          <a:xfrm>
            <a:off x="3390120" y="13216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5" name="object 373"/>
          <p:cNvSpPr/>
          <p:nvPr/>
        </p:nvSpPr>
        <p:spPr>
          <a:xfrm>
            <a:off x="3405600" y="13205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6" name="object 374"/>
          <p:cNvSpPr/>
          <p:nvPr/>
        </p:nvSpPr>
        <p:spPr>
          <a:xfrm>
            <a:off x="3421080" y="13180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7" name="object 375"/>
          <p:cNvSpPr/>
          <p:nvPr/>
        </p:nvSpPr>
        <p:spPr>
          <a:xfrm>
            <a:off x="3436200" y="13129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8" name="object 376"/>
          <p:cNvSpPr/>
          <p:nvPr/>
        </p:nvSpPr>
        <p:spPr>
          <a:xfrm>
            <a:off x="3451680" y="13103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9" name="object 377"/>
          <p:cNvSpPr/>
          <p:nvPr/>
        </p:nvSpPr>
        <p:spPr>
          <a:xfrm>
            <a:off x="3467160" y="13059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0" name="object 378"/>
          <p:cNvSpPr/>
          <p:nvPr/>
        </p:nvSpPr>
        <p:spPr>
          <a:xfrm>
            <a:off x="3482640" y="13037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1" name="object 379"/>
          <p:cNvSpPr/>
          <p:nvPr/>
        </p:nvSpPr>
        <p:spPr>
          <a:xfrm>
            <a:off x="3498120" y="13007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2" name="object 380"/>
          <p:cNvSpPr/>
          <p:nvPr/>
        </p:nvSpPr>
        <p:spPr>
          <a:xfrm>
            <a:off x="3513600" y="12985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3" name="object 381"/>
          <p:cNvSpPr/>
          <p:nvPr/>
        </p:nvSpPr>
        <p:spPr>
          <a:xfrm>
            <a:off x="3529080" y="12963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4" name="object 382"/>
          <p:cNvSpPr/>
          <p:nvPr/>
        </p:nvSpPr>
        <p:spPr>
          <a:xfrm>
            <a:off x="3544200" y="1294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5" name="object 383"/>
          <p:cNvSpPr/>
          <p:nvPr/>
        </p:nvSpPr>
        <p:spPr>
          <a:xfrm>
            <a:off x="3559680" y="12923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6" name="object 384"/>
          <p:cNvSpPr/>
          <p:nvPr/>
        </p:nvSpPr>
        <p:spPr>
          <a:xfrm>
            <a:off x="3575160" y="12896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7" name="object 385"/>
          <p:cNvSpPr/>
          <p:nvPr/>
        </p:nvSpPr>
        <p:spPr>
          <a:xfrm>
            <a:off x="3590640" y="12866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8" name="object 386"/>
          <p:cNvSpPr/>
          <p:nvPr/>
        </p:nvSpPr>
        <p:spPr>
          <a:xfrm>
            <a:off x="3606120" y="12839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9" name="object 387"/>
          <p:cNvSpPr/>
          <p:nvPr/>
        </p:nvSpPr>
        <p:spPr>
          <a:xfrm>
            <a:off x="3621600" y="12809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0" name="object 388"/>
          <p:cNvSpPr/>
          <p:nvPr/>
        </p:nvSpPr>
        <p:spPr>
          <a:xfrm>
            <a:off x="3637080" y="1279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1" name="object 389"/>
          <p:cNvSpPr/>
          <p:nvPr/>
        </p:nvSpPr>
        <p:spPr>
          <a:xfrm>
            <a:off x="3652200" y="12765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2" name="object 390"/>
          <p:cNvSpPr/>
          <p:nvPr/>
        </p:nvSpPr>
        <p:spPr>
          <a:xfrm>
            <a:off x="3667680" y="1273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3" name="object 391"/>
          <p:cNvSpPr/>
          <p:nvPr/>
        </p:nvSpPr>
        <p:spPr>
          <a:xfrm>
            <a:off x="3683160" y="1270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4" name="object 392"/>
          <p:cNvSpPr/>
          <p:nvPr/>
        </p:nvSpPr>
        <p:spPr>
          <a:xfrm>
            <a:off x="3698640" y="12675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5" name="object 393"/>
          <p:cNvSpPr/>
          <p:nvPr/>
        </p:nvSpPr>
        <p:spPr>
          <a:xfrm>
            <a:off x="3714120" y="12654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6" name="object 394"/>
          <p:cNvSpPr/>
          <p:nvPr/>
        </p:nvSpPr>
        <p:spPr>
          <a:xfrm>
            <a:off x="3729240" y="1263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7" name="object 395"/>
          <p:cNvSpPr/>
          <p:nvPr/>
        </p:nvSpPr>
        <p:spPr>
          <a:xfrm>
            <a:off x="3744720" y="12601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8" name="object 396"/>
          <p:cNvSpPr/>
          <p:nvPr/>
        </p:nvSpPr>
        <p:spPr>
          <a:xfrm>
            <a:off x="3760200" y="12580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9" name="object 397"/>
          <p:cNvSpPr/>
          <p:nvPr/>
        </p:nvSpPr>
        <p:spPr>
          <a:xfrm>
            <a:off x="3775680" y="1254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0" name="object 398"/>
          <p:cNvSpPr/>
          <p:nvPr/>
        </p:nvSpPr>
        <p:spPr>
          <a:xfrm>
            <a:off x="3791160" y="12525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1" name="object 399"/>
          <p:cNvSpPr/>
          <p:nvPr/>
        </p:nvSpPr>
        <p:spPr>
          <a:xfrm>
            <a:off x="3806640" y="12504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2" name="object 400"/>
          <p:cNvSpPr/>
          <p:nvPr/>
        </p:nvSpPr>
        <p:spPr>
          <a:xfrm>
            <a:off x="3821760" y="12503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3" name="object 401"/>
          <p:cNvSpPr/>
          <p:nvPr/>
        </p:nvSpPr>
        <p:spPr>
          <a:xfrm>
            <a:off x="3837240" y="1249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4" name="object 402"/>
          <p:cNvSpPr/>
          <p:nvPr/>
        </p:nvSpPr>
        <p:spPr>
          <a:xfrm>
            <a:off x="3852720" y="12491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5" name="object 403"/>
          <p:cNvSpPr/>
          <p:nvPr/>
        </p:nvSpPr>
        <p:spPr>
          <a:xfrm>
            <a:off x="3868200" y="12513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6" name="object 404"/>
          <p:cNvSpPr/>
          <p:nvPr/>
        </p:nvSpPr>
        <p:spPr>
          <a:xfrm>
            <a:off x="3883680" y="1252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7" name="object 405"/>
          <p:cNvSpPr/>
          <p:nvPr/>
        </p:nvSpPr>
        <p:spPr>
          <a:xfrm>
            <a:off x="3899160" y="1254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8" name="object 406"/>
          <p:cNvSpPr/>
          <p:nvPr/>
        </p:nvSpPr>
        <p:spPr>
          <a:xfrm>
            <a:off x="3914640" y="12557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9" name="object 407"/>
          <p:cNvSpPr/>
          <p:nvPr/>
        </p:nvSpPr>
        <p:spPr>
          <a:xfrm>
            <a:off x="3929760" y="12585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0" name="object 408"/>
          <p:cNvSpPr/>
          <p:nvPr/>
        </p:nvSpPr>
        <p:spPr>
          <a:xfrm>
            <a:off x="3945240" y="12619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1" name="object 409"/>
          <p:cNvSpPr/>
          <p:nvPr/>
        </p:nvSpPr>
        <p:spPr>
          <a:xfrm>
            <a:off x="3960720" y="12651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2" name="object 410"/>
          <p:cNvSpPr/>
          <p:nvPr/>
        </p:nvSpPr>
        <p:spPr>
          <a:xfrm>
            <a:off x="3976200" y="12675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3" name="object 411"/>
          <p:cNvSpPr/>
          <p:nvPr/>
        </p:nvSpPr>
        <p:spPr>
          <a:xfrm>
            <a:off x="3991680" y="1272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4" name="object 412"/>
          <p:cNvSpPr/>
          <p:nvPr/>
        </p:nvSpPr>
        <p:spPr>
          <a:xfrm>
            <a:off x="4007160" y="12750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5" name="object 413"/>
          <p:cNvSpPr/>
          <p:nvPr/>
        </p:nvSpPr>
        <p:spPr>
          <a:xfrm>
            <a:off x="4022640" y="12783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6" name="object 414"/>
          <p:cNvSpPr/>
          <p:nvPr/>
        </p:nvSpPr>
        <p:spPr>
          <a:xfrm>
            <a:off x="4037760" y="1281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7" name="object 415"/>
          <p:cNvSpPr/>
          <p:nvPr/>
        </p:nvSpPr>
        <p:spPr>
          <a:xfrm>
            <a:off x="4053240" y="1285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8" name="object 416"/>
          <p:cNvSpPr/>
          <p:nvPr/>
        </p:nvSpPr>
        <p:spPr>
          <a:xfrm>
            <a:off x="4068720" y="12884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9" name="object 417"/>
          <p:cNvSpPr/>
          <p:nvPr/>
        </p:nvSpPr>
        <p:spPr>
          <a:xfrm>
            <a:off x="4084200" y="1291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0" name="object 418"/>
          <p:cNvSpPr/>
          <p:nvPr/>
        </p:nvSpPr>
        <p:spPr>
          <a:xfrm>
            <a:off x="4099680" y="1294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1" name="object 419"/>
          <p:cNvSpPr/>
          <p:nvPr/>
        </p:nvSpPr>
        <p:spPr>
          <a:xfrm>
            <a:off x="4115160" y="12972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2" name="object 420"/>
          <p:cNvSpPr/>
          <p:nvPr/>
        </p:nvSpPr>
        <p:spPr>
          <a:xfrm>
            <a:off x="4130640" y="1299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3" name="object 421"/>
          <p:cNvSpPr/>
          <p:nvPr/>
        </p:nvSpPr>
        <p:spPr>
          <a:xfrm>
            <a:off x="4145760" y="13018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4" name="object 422"/>
          <p:cNvSpPr/>
          <p:nvPr/>
        </p:nvSpPr>
        <p:spPr>
          <a:xfrm>
            <a:off x="4161240" y="13038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5" name="object 423"/>
          <p:cNvSpPr/>
          <p:nvPr/>
        </p:nvSpPr>
        <p:spPr>
          <a:xfrm>
            <a:off x="4176720" y="1306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6" name="object 424"/>
          <p:cNvSpPr/>
          <p:nvPr/>
        </p:nvSpPr>
        <p:spPr>
          <a:xfrm>
            <a:off x="4192200" y="13074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7" name="object 425"/>
          <p:cNvSpPr/>
          <p:nvPr/>
        </p:nvSpPr>
        <p:spPr>
          <a:xfrm>
            <a:off x="4207680" y="1308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8" name="object 426"/>
          <p:cNvSpPr/>
          <p:nvPr/>
        </p:nvSpPr>
        <p:spPr>
          <a:xfrm>
            <a:off x="4222800" y="13093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9" name="object 427"/>
          <p:cNvSpPr/>
          <p:nvPr/>
        </p:nvSpPr>
        <p:spPr>
          <a:xfrm>
            <a:off x="4238280" y="13106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0" name="object 428"/>
          <p:cNvSpPr/>
          <p:nvPr/>
        </p:nvSpPr>
        <p:spPr>
          <a:xfrm>
            <a:off x="4253760" y="13120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1" name="object 429"/>
          <p:cNvSpPr/>
          <p:nvPr/>
        </p:nvSpPr>
        <p:spPr>
          <a:xfrm>
            <a:off x="4269240" y="13128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2" name="object 430"/>
          <p:cNvSpPr/>
          <p:nvPr/>
        </p:nvSpPr>
        <p:spPr>
          <a:xfrm>
            <a:off x="4284720" y="13139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3" name="object 431"/>
          <p:cNvSpPr/>
          <p:nvPr/>
        </p:nvSpPr>
        <p:spPr>
          <a:xfrm>
            <a:off x="4300200" y="13148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4" name="object 432"/>
          <p:cNvSpPr/>
          <p:nvPr/>
        </p:nvSpPr>
        <p:spPr>
          <a:xfrm>
            <a:off x="4315320" y="13153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5" name="object 433"/>
          <p:cNvSpPr/>
          <p:nvPr/>
        </p:nvSpPr>
        <p:spPr>
          <a:xfrm>
            <a:off x="4330800" y="13170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6" name="object 434"/>
          <p:cNvSpPr/>
          <p:nvPr/>
        </p:nvSpPr>
        <p:spPr>
          <a:xfrm>
            <a:off x="4346280" y="1317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7" name="object 435"/>
          <p:cNvSpPr/>
          <p:nvPr/>
        </p:nvSpPr>
        <p:spPr>
          <a:xfrm>
            <a:off x="4361760" y="13178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8" name="object 436"/>
          <p:cNvSpPr/>
          <p:nvPr/>
        </p:nvSpPr>
        <p:spPr>
          <a:xfrm>
            <a:off x="3852720" y="13309560"/>
            <a:ext cx="852840" cy="360"/>
          </a:xfrm>
          <a:custGeom>
            <a:avLst/>
            <a:gdLst>
              <a:gd name="textAreaLeft" fmla="*/ 0 w 852840"/>
              <a:gd name="textAreaRight" fmla="*/ 853560 w 8528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53439" h="0">
                <a:moveTo>
                  <a:pt x="0" y="0"/>
                </a:moveTo>
                <a:lnTo>
                  <a:pt x="853362" y="0"/>
                </a:lnTo>
              </a:path>
            </a:pathLst>
          </a:custGeom>
          <a:noFill/>
          <a:ln w="20486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9" name="object 437"/>
          <p:cNvSpPr/>
          <p:nvPr/>
        </p:nvSpPr>
        <p:spPr>
          <a:xfrm>
            <a:off x="30661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0" name="object 438"/>
          <p:cNvSpPr/>
          <p:nvPr/>
        </p:nvSpPr>
        <p:spPr>
          <a:xfrm>
            <a:off x="30816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1" name="object 439"/>
          <p:cNvSpPr/>
          <p:nvPr/>
        </p:nvSpPr>
        <p:spPr>
          <a:xfrm>
            <a:off x="30970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2" name="object 440"/>
          <p:cNvSpPr/>
          <p:nvPr/>
        </p:nvSpPr>
        <p:spPr>
          <a:xfrm>
            <a:off x="31125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3" name="object 441"/>
          <p:cNvSpPr/>
          <p:nvPr/>
        </p:nvSpPr>
        <p:spPr>
          <a:xfrm>
            <a:off x="31280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4" name="object 442"/>
          <p:cNvSpPr/>
          <p:nvPr/>
        </p:nvSpPr>
        <p:spPr>
          <a:xfrm>
            <a:off x="31435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5" name="object 443"/>
          <p:cNvSpPr/>
          <p:nvPr/>
        </p:nvSpPr>
        <p:spPr>
          <a:xfrm>
            <a:off x="31586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6" name="object 444"/>
          <p:cNvSpPr/>
          <p:nvPr/>
        </p:nvSpPr>
        <p:spPr>
          <a:xfrm>
            <a:off x="3174120" y="1329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7" name="object 445"/>
          <p:cNvSpPr/>
          <p:nvPr/>
        </p:nvSpPr>
        <p:spPr>
          <a:xfrm>
            <a:off x="3189600" y="13273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8" name="object 446"/>
          <p:cNvSpPr/>
          <p:nvPr/>
        </p:nvSpPr>
        <p:spPr>
          <a:xfrm>
            <a:off x="3205080" y="13282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9" name="object 447"/>
          <p:cNvSpPr/>
          <p:nvPr/>
        </p:nvSpPr>
        <p:spPr>
          <a:xfrm>
            <a:off x="3220560" y="1326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0" name="object 448"/>
          <p:cNvSpPr/>
          <p:nvPr/>
        </p:nvSpPr>
        <p:spPr>
          <a:xfrm>
            <a:off x="3236040" y="13235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1" name="object 449"/>
          <p:cNvSpPr/>
          <p:nvPr/>
        </p:nvSpPr>
        <p:spPr>
          <a:xfrm>
            <a:off x="3251160" y="13195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2" name="object 450"/>
          <p:cNvSpPr/>
          <p:nvPr/>
        </p:nvSpPr>
        <p:spPr>
          <a:xfrm>
            <a:off x="3266640" y="1315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3" name="object 451"/>
          <p:cNvSpPr/>
          <p:nvPr/>
        </p:nvSpPr>
        <p:spPr>
          <a:xfrm>
            <a:off x="3282120" y="13112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4" name="object 452"/>
          <p:cNvSpPr/>
          <p:nvPr/>
        </p:nvSpPr>
        <p:spPr>
          <a:xfrm>
            <a:off x="3297600" y="13061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5" name="object 453"/>
          <p:cNvSpPr/>
          <p:nvPr/>
        </p:nvSpPr>
        <p:spPr>
          <a:xfrm>
            <a:off x="3313080" y="12997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6" name="object 454"/>
          <p:cNvSpPr/>
          <p:nvPr/>
        </p:nvSpPr>
        <p:spPr>
          <a:xfrm>
            <a:off x="3328200" y="12948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7" name="object 455"/>
          <p:cNvSpPr/>
          <p:nvPr/>
        </p:nvSpPr>
        <p:spPr>
          <a:xfrm>
            <a:off x="3343680" y="12899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8" name="object 456"/>
          <p:cNvSpPr/>
          <p:nvPr/>
        </p:nvSpPr>
        <p:spPr>
          <a:xfrm>
            <a:off x="3359160" y="1285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9" name="object 457"/>
          <p:cNvSpPr/>
          <p:nvPr/>
        </p:nvSpPr>
        <p:spPr>
          <a:xfrm>
            <a:off x="3374640" y="12785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0" name="object 458"/>
          <p:cNvSpPr/>
          <p:nvPr/>
        </p:nvSpPr>
        <p:spPr>
          <a:xfrm>
            <a:off x="3390120" y="12718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1" name="object 459"/>
          <p:cNvSpPr/>
          <p:nvPr/>
        </p:nvSpPr>
        <p:spPr>
          <a:xfrm>
            <a:off x="3405600" y="12681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2" name="object 460"/>
          <p:cNvSpPr/>
          <p:nvPr/>
        </p:nvSpPr>
        <p:spPr>
          <a:xfrm>
            <a:off x="3421080" y="1263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3" name="object 461"/>
          <p:cNvSpPr/>
          <p:nvPr/>
        </p:nvSpPr>
        <p:spPr>
          <a:xfrm>
            <a:off x="3436200" y="12557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4" name="object 462"/>
          <p:cNvSpPr/>
          <p:nvPr/>
        </p:nvSpPr>
        <p:spPr>
          <a:xfrm>
            <a:off x="3451680" y="12505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5" name="object 463"/>
          <p:cNvSpPr/>
          <p:nvPr/>
        </p:nvSpPr>
        <p:spPr>
          <a:xfrm>
            <a:off x="3467160" y="12453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6" name="object 464"/>
          <p:cNvSpPr/>
          <p:nvPr/>
        </p:nvSpPr>
        <p:spPr>
          <a:xfrm>
            <a:off x="3482640" y="12410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7" name="object 465"/>
          <p:cNvSpPr/>
          <p:nvPr/>
        </p:nvSpPr>
        <p:spPr>
          <a:xfrm>
            <a:off x="3498120" y="12357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8" name="object 466"/>
          <p:cNvSpPr/>
          <p:nvPr/>
        </p:nvSpPr>
        <p:spPr>
          <a:xfrm>
            <a:off x="3513600" y="12319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9" name="object 467"/>
          <p:cNvSpPr/>
          <p:nvPr/>
        </p:nvSpPr>
        <p:spPr>
          <a:xfrm>
            <a:off x="3529080" y="12278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0" name="object 468"/>
          <p:cNvSpPr/>
          <p:nvPr/>
        </p:nvSpPr>
        <p:spPr>
          <a:xfrm>
            <a:off x="3544200" y="12234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1" name="object 469"/>
          <p:cNvSpPr/>
          <p:nvPr/>
        </p:nvSpPr>
        <p:spPr>
          <a:xfrm>
            <a:off x="3559680" y="12191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2" name="object 470"/>
          <p:cNvSpPr/>
          <p:nvPr/>
        </p:nvSpPr>
        <p:spPr>
          <a:xfrm>
            <a:off x="3575160" y="12150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3" name="object 471"/>
          <p:cNvSpPr/>
          <p:nvPr/>
        </p:nvSpPr>
        <p:spPr>
          <a:xfrm>
            <a:off x="3590640" y="12106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4" name="object 472"/>
          <p:cNvSpPr/>
          <p:nvPr/>
        </p:nvSpPr>
        <p:spPr>
          <a:xfrm>
            <a:off x="3606120" y="12060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5" name="object 473"/>
          <p:cNvSpPr/>
          <p:nvPr/>
        </p:nvSpPr>
        <p:spPr>
          <a:xfrm>
            <a:off x="3621600" y="12022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6" name="object 474"/>
          <p:cNvSpPr/>
          <p:nvPr/>
        </p:nvSpPr>
        <p:spPr>
          <a:xfrm>
            <a:off x="3637080" y="12010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7" name="object 475"/>
          <p:cNvSpPr/>
          <p:nvPr/>
        </p:nvSpPr>
        <p:spPr>
          <a:xfrm>
            <a:off x="3652200" y="12002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8" name="object 476"/>
          <p:cNvSpPr/>
          <p:nvPr/>
        </p:nvSpPr>
        <p:spPr>
          <a:xfrm>
            <a:off x="3667680" y="11997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9" name="object 477"/>
          <p:cNvSpPr/>
          <p:nvPr/>
        </p:nvSpPr>
        <p:spPr>
          <a:xfrm>
            <a:off x="3683160" y="1200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0" name="object 478"/>
          <p:cNvSpPr/>
          <p:nvPr/>
        </p:nvSpPr>
        <p:spPr>
          <a:xfrm>
            <a:off x="3698640" y="12020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1" name="object 479"/>
          <p:cNvSpPr/>
          <p:nvPr/>
        </p:nvSpPr>
        <p:spPr>
          <a:xfrm>
            <a:off x="3714120" y="12052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2" name="object 480"/>
          <p:cNvSpPr/>
          <p:nvPr/>
        </p:nvSpPr>
        <p:spPr>
          <a:xfrm>
            <a:off x="3729240" y="12097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3" name="object 481"/>
          <p:cNvSpPr/>
          <p:nvPr/>
        </p:nvSpPr>
        <p:spPr>
          <a:xfrm>
            <a:off x="3744720" y="12132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4" name="object 482"/>
          <p:cNvSpPr/>
          <p:nvPr/>
        </p:nvSpPr>
        <p:spPr>
          <a:xfrm>
            <a:off x="3760200" y="12177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5" name="object 483"/>
          <p:cNvSpPr/>
          <p:nvPr/>
        </p:nvSpPr>
        <p:spPr>
          <a:xfrm>
            <a:off x="3775680" y="1221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6" name="object 484"/>
          <p:cNvSpPr/>
          <p:nvPr/>
        </p:nvSpPr>
        <p:spPr>
          <a:xfrm>
            <a:off x="3791160" y="12263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7" name="object 485"/>
          <p:cNvSpPr/>
          <p:nvPr/>
        </p:nvSpPr>
        <p:spPr>
          <a:xfrm>
            <a:off x="3806640" y="12300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8" name="object 486"/>
          <p:cNvSpPr/>
          <p:nvPr/>
        </p:nvSpPr>
        <p:spPr>
          <a:xfrm>
            <a:off x="3821760" y="1234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9" name="object 487"/>
          <p:cNvSpPr/>
          <p:nvPr/>
        </p:nvSpPr>
        <p:spPr>
          <a:xfrm>
            <a:off x="3837240" y="12389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0" name="object 488"/>
          <p:cNvSpPr/>
          <p:nvPr/>
        </p:nvSpPr>
        <p:spPr>
          <a:xfrm>
            <a:off x="3852720" y="1243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1" name="object 489"/>
          <p:cNvSpPr/>
          <p:nvPr/>
        </p:nvSpPr>
        <p:spPr>
          <a:xfrm>
            <a:off x="3868200" y="12499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2" name="object 490"/>
          <p:cNvSpPr/>
          <p:nvPr/>
        </p:nvSpPr>
        <p:spPr>
          <a:xfrm>
            <a:off x="3883680" y="12560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3" name="object 491"/>
          <p:cNvSpPr/>
          <p:nvPr/>
        </p:nvSpPr>
        <p:spPr>
          <a:xfrm>
            <a:off x="389916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4" name="object 492"/>
          <p:cNvSpPr/>
          <p:nvPr/>
        </p:nvSpPr>
        <p:spPr>
          <a:xfrm>
            <a:off x="3914640" y="12661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5" name="object 493"/>
          <p:cNvSpPr/>
          <p:nvPr/>
        </p:nvSpPr>
        <p:spPr>
          <a:xfrm>
            <a:off x="3929760" y="12716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6" name="object 494"/>
          <p:cNvSpPr/>
          <p:nvPr/>
        </p:nvSpPr>
        <p:spPr>
          <a:xfrm>
            <a:off x="3945240" y="1276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7" name="object 495"/>
          <p:cNvSpPr/>
          <p:nvPr/>
        </p:nvSpPr>
        <p:spPr>
          <a:xfrm>
            <a:off x="3960720" y="12824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8" name="object 496"/>
          <p:cNvSpPr/>
          <p:nvPr/>
        </p:nvSpPr>
        <p:spPr>
          <a:xfrm>
            <a:off x="3976200" y="12862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9" name="object 497"/>
          <p:cNvSpPr/>
          <p:nvPr/>
        </p:nvSpPr>
        <p:spPr>
          <a:xfrm>
            <a:off x="3991680" y="12925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0" name="object 498"/>
          <p:cNvSpPr/>
          <p:nvPr/>
        </p:nvSpPr>
        <p:spPr>
          <a:xfrm>
            <a:off x="4007160" y="12971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1" name="object 499"/>
          <p:cNvSpPr/>
          <p:nvPr/>
        </p:nvSpPr>
        <p:spPr>
          <a:xfrm>
            <a:off x="4022640" y="13007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2" name="object 500"/>
          <p:cNvSpPr/>
          <p:nvPr/>
        </p:nvSpPr>
        <p:spPr>
          <a:xfrm>
            <a:off x="4037760" y="13047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3" name="object 501"/>
          <p:cNvSpPr/>
          <p:nvPr/>
        </p:nvSpPr>
        <p:spPr>
          <a:xfrm>
            <a:off x="4053240" y="13084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4" name="object 502"/>
          <p:cNvSpPr/>
          <p:nvPr/>
        </p:nvSpPr>
        <p:spPr>
          <a:xfrm>
            <a:off x="4068720" y="13120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5" name="object 503"/>
          <p:cNvSpPr/>
          <p:nvPr/>
        </p:nvSpPr>
        <p:spPr>
          <a:xfrm>
            <a:off x="4084200" y="13141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6" name="object 504"/>
          <p:cNvSpPr/>
          <p:nvPr/>
        </p:nvSpPr>
        <p:spPr>
          <a:xfrm>
            <a:off x="4099680" y="13162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7" name="object 505"/>
          <p:cNvSpPr/>
          <p:nvPr/>
        </p:nvSpPr>
        <p:spPr>
          <a:xfrm>
            <a:off x="4115160" y="13182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8" name="object 506"/>
          <p:cNvSpPr/>
          <p:nvPr/>
        </p:nvSpPr>
        <p:spPr>
          <a:xfrm>
            <a:off x="4130640" y="13194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9" name="object 507"/>
          <p:cNvSpPr/>
          <p:nvPr/>
        </p:nvSpPr>
        <p:spPr>
          <a:xfrm>
            <a:off x="4145760" y="13201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0" name="object 508"/>
          <p:cNvSpPr/>
          <p:nvPr/>
        </p:nvSpPr>
        <p:spPr>
          <a:xfrm>
            <a:off x="4161240" y="1320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1" name="object 509"/>
          <p:cNvSpPr/>
          <p:nvPr/>
        </p:nvSpPr>
        <p:spPr>
          <a:xfrm>
            <a:off x="30661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2" name="object 510"/>
          <p:cNvSpPr/>
          <p:nvPr/>
        </p:nvSpPr>
        <p:spPr>
          <a:xfrm>
            <a:off x="30816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3" name="object 511"/>
          <p:cNvSpPr/>
          <p:nvPr/>
        </p:nvSpPr>
        <p:spPr>
          <a:xfrm>
            <a:off x="30970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4" name="object 512"/>
          <p:cNvSpPr/>
          <p:nvPr/>
        </p:nvSpPr>
        <p:spPr>
          <a:xfrm>
            <a:off x="31125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5" name="object 513"/>
          <p:cNvSpPr/>
          <p:nvPr/>
        </p:nvSpPr>
        <p:spPr>
          <a:xfrm>
            <a:off x="31280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6" name="object 514"/>
          <p:cNvSpPr/>
          <p:nvPr/>
        </p:nvSpPr>
        <p:spPr>
          <a:xfrm>
            <a:off x="31435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7" name="object 515"/>
          <p:cNvSpPr/>
          <p:nvPr/>
        </p:nvSpPr>
        <p:spPr>
          <a:xfrm>
            <a:off x="3158640" y="13298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8" name="object 516"/>
          <p:cNvSpPr/>
          <p:nvPr/>
        </p:nvSpPr>
        <p:spPr>
          <a:xfrm>
            <a:off x="3174120" y="13275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9" name="object 517"/>
          <p:cNvSpPr/>
          <p:nvPr/>
        </p:nvSpPr>
        <p:spPr>
          <a:xfrm>
            <a:off x="3189600" y="13212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0" name="object 518"/>
          <p:cNvSpPr/>
          <p:nvPr/>
        </p:nvSpPr>
        <p:spPr>
          <a:xfrm>
            <a:off x="3205080" y="13196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1" name="object 519"/>
          <p:cNvSpPr/>
          <p:nvPr/>
        </p:nvSpPr>
        <p:spPr>
          <a:xfrm>
            <a:off x="3220560" y="13131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2" name="object 520"/>
          <p:cNvSpPr/>
          <p:nvPr/>
        </p:nvSpPr>
        <p:spPr>
          <a:xfrm>
            <a:off x="3236040" y="13048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3" name="object 521"/>
          <p:cNvSpPr/>
          <p:nvPr/>
        </p:nvSpPr>
        <p:spPr>
          <a:xfrm>
            <a:off x="3251160" y="12960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4" name="object 522"/>
          <p:cNvSpPr/>
          <p:nvPr/>
        </p:nvSpPr>
        <p:spPr>
          <a:xfrm>
            <a:off x="3266640" y="12889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5" name="object 523"/>
          <p:cNvSpPr/>
          <p:nvPr/>
        </p:nvSpPr>
        <p:spPr>
          <a:xfrm>
            <a:off x="3282120" y="1281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6" name="object 524"/>
          <p:cNvSpPr/>
          <p:nvPr/>
        </p:nvSpPr>
        <p:spPr>
          <a:xfrm>
            <a:off x="3297600" y="12738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7" name="object 525"/>
          <p:cNvSpPr/>
          <p:nvPr/>
        </p:nvSpPr>
        <p:spPr>
          <a:xfrm>
            <a:off x="3313080" y="12656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8" name="object 526"/>
          <p:cNvSpPr/>
          <p:nvPr/>
        </p:nvSpPr>
        <p:spPr>
          <a:xfrm>
            <a:off x="3328200" y="12576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9" name="object 527"/>
          <p:cNvSpPr/>
          <p:nvPr/>
        </p:nvSpPr>
        <p:spPr>
          <a:xfrm>
            <a:off x="3343680" y="12516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0" name="object 528"/>
          <p:cNvSpPr/>
          <p:nvPr/>
        </p:nvSpPr>
        <p:spPr>
          <a:xfrm>
            <a:off x="3359160" y="12442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1" name="object 529"/>
          <p:cNvSpPr/>
          <p:nvPr/>
        </p:nvSpPr>
        <p:spPr>
          <a:xfrm>
            <a:off x="3374640" y="12369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2" name="object 530"/>
          <p:cNvSpPr/>
          <p:nvPr/>
        </p:nvSpPr>
        <p:spPr>
          <a:xfrm>
            <a:off x="3390120" y="12290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3" name="object 531"/>
          <p:cNvSpPr/>
          <p:nvPr/>
        </p:nvSpPr>
        <p:spPr>
          <a:xfrm>
            <a:off x="3405600" y="12241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4" name="object 532"/>
          <p:cNvSpPr/>
          <p:nvPr/>
        </p:nvSpPr>
        <p:spPr>
          <a:xfrm>
            <a:off x="3421080" y="12174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5" name="object 533"/>
          <p:cNvSpPr/>
          <p:nvPr/>
        </p:nvSpPr>
        <p:spPr>
          <a:xfrm>
            <a:off x="3436200" y="1209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6" name="object 534"/>
          <p:cNvSpPr/>
          <p:nvPr/>
        </p:nvSpPr>
        <p:spPr>
          <a:xfrm>
            <a:off x="3451680" y="12046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7" name="object 535"/>
          <p:cNvSpPr/>
          <p:nvPr/>
        </p:nvSpPr>
        <p:spPr>
          <a:xfrm>
            <a:off x="3467160" y="1198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8" name="object 536"/>
          <p:cNvSpPr/>
          <p:nvPr/>
        </p:nvSpPr>
        <p:spPr>
          <a:xfrm>
            <a:off x="3482640" y="11925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9" name="object 537"/>
          <p:cNvSpPr/>
          <p:nvPr/>
        </p:nvSpPr>
        <p:spPr>
          <a:xfrm>
            <a:off x="3498120" y="11868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0" name="object 538"/>
          <p:cNvSpPr/>
          <p:nvPr/>
        </p:nvSpPr>
        <p:spPr>
          <a:xfrm>
            <a:off x="3513600" y="11832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1" name="object 539"/>
          <p:cNvSpPr/>
          <p:nvPr/>
        </p:nvSpPr>
        <p:spPr>
          <a:xfrm>
            <a:off x="3529080" y="11792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2" name="object 540"/>
          <p:cNvSpPr/>
          <p:nvPr/>
        </p:nvSpPr>
        <p:spPr>
          <a:xfrm>
            <a:off x="3544200" y="1176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3" name="object 541"/>
          <p:cNvSpPr/>
          <p:nvPr/>
        </p:nvSpPr>
        <p:spPr>
          <a:xfrm>
            <a:off x="3559680" y="11758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4" name="object 542"/>
          <p:cNvSpPr/>
          <p:nvPr/>
        </p:nvSpPr>
        <p:spPr>
          <a:xfrm>
            <a:off x="3575160" y="11773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5" name="object 543"/>
          <p:cNvSpPr/>
          <p:nvPr/>
        </p:nvSpPr>
        <p:spPr>
          <a:xfrm>
            <a:off x="3590640" y="11792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6" name="object 544"/>
          <p:cNvSpPr/>
          <p:nvPr/>
        </p:nvSpPr>
        <p:spPr>
          <a:xfrm>
            <a:off x="3606120" y="11823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7" name="object 545"/>
          <p:cNvSpPr/>
          <p:nvPr/>
        </p:nvSpPr>
        <p:spPr>
          <a:xfrm>
            <a:off x="3621600" y="11870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8" name="object 546"/>
          <p:cNvSpPr/>
          <p:nvPr/>
        </p:nvSpPr>
        <p:spPr>
          <a:xfrm>
            <a:off x="3637080" y="11942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9" name="object 547"/>
          <p:cNvSpPr/>
          <p:nvPr/>
        </p:nvSpPr>
        <p:spPr>
          <a:xfrm>
            <a:off x="3652200" y="12008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0" name="object 548"/>
          <p:cNvSpPr/>
          <p:nvPr/>
        </p:nvSpPr>
        <p:spPr>
          <a:xfrm>
            <a:off x="3667680" y="12083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1" name="object 549"/>
          <p:cNvSpPr/>
          <p:nvPr/>
        </p:nvSpPr>
        <p:spPr>
          <a:xfrm>
            <a:off x="3683160" y="12151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2" name="object 550"/>
          <p:cNvSpPr/>
          <p:nvPr/>
        </p:nvSpPr>
        <p:spPr>
          <a:xfrm>
            <a:off x="3698640" y="12227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3" name="object 551"/>
          <p:cNvSpPr/>
          <p:nvPr/>
        </p:nvSpPr>
        <p:spPr>
          <a:xfrm>
            <a:off x="3714120" y="12310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4" name="object 552"/>
          <p:cNvSpPr/>
          <p:nvPr/>
        </p:nvSpPr>
        <p:spPr>
          <a:xfrm>
            <a:off x="3729240" y="12396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5" name="object 553"/>
          <p:cNvSpPr/>
          <p:nvPr/>
        </p:nvSpPr>
        <p:spPr>
          <a:xfrm>
            <a:off x="3744720" y="12470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6" name="object 554"/>
          <p:cNvSpPr/>
          <p:nvPr/>
        </p:nvSpPr>
        <p:spPr>
          <a:xfrm>
            <a:off x="3760200" y="12556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7" name="object 555"/>
          <p:cNvSpPr/>
          <p:nvPr/>
        </p:nvSpPr>
        <p:spPr>
          <a:xfrm>
            <a:off x="377568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8" name="object 556"/>
          <p:cNvSpPr/>
          <p:nvPr/>
        </p:nvSpPr>
        <p:spPr>
          <a:xfrm>
            <a:off x="3791160" y="12681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29" name="object 557"/>
          <p:cNvSpPr/>
          <p:nvPr/>
        </p:nvSpPr>
        <p:spPr>
          <a:xfrm>
            <a:off x="3806640" y="12743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0" name="object 558"/>
          <p:cNvSpPr/>
          <p:nvPr/>
        </p:nvSpPr>
        <p:spPr>
          <a:xfrm>
            <a:off x="3821760" y="12803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1" name="object 559"/>
          <p:cNvSpPr/>
          <p:nvPr/>
        </p:nvSpPr>
        <p:spPr>
          <a:xfrm>
            <a:off x="3837240" y="1284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2" name="object 560"/>
          <p:cNvSpPr/>
          <p:nvPr/>
        </p:nvSpPr>
        <p:spPr>
          <a:xfrm>
            <a:off x="3852720" y="12895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3" name="object 561"/>
          <p:cNvSpPr/>
          <p:nvPr/>
        </p:nvSpPr>
        <p:spPr>
          <a:xfrm>
            <a:off x="3868200" y="12949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4" name="object 562"/>
          <p:cNvSpPr/>
          <p:nvPr/>
        </p:nvSpPr>
        <p:spPr>
          <a:xfrm>
            <a:off x="3883680" y="13001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5" name="object 563"/>
          <p:cNvSpPr/>
          <p:nvPr/>
        </p:nvSpPr>
        <p:spPr>
          <a:xfrm>
            <a:off x="3899160" y="13049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6" name="object 564"/>
          <p:cNvSpPr/>
          <p:nvPr/>
        </p:nvSpPr>
        <p:spPr>
          <a:xfrm>
            <a:off x="3914640" y="13073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7" name="object 565"/>
          <p:cNvSpPr/>
          <p:nvPr/>
        </p:nvSpPr>
        <p:spPr>
          <a:xfrm>
            <a:off x="3929760" y="13109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8" name="object 566"/>
          <p:cNvSpPr/>
          <p:nvPr/>
        </p:nvSpPr>
        <p:spPr>
          <a:xfrm>
            <a:off x="3945240" y="13137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9" name="object 567"/>
          <p:cNvSpPr/>
          <p:nvPr/>
        </p:nvSpPr>
        <p:spPr>
          <a:xfrm>
            <a:off x="3960720" y="13164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0" name="object 568"/>
          <p:cNvSpPr/>
          <p:nvPr/>
        </p:nvSpPr>
        <p:spPr>
          <a:xfrm>
            <a:off x="3976200" y="13180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1" name="object 569"/>
          <p:cNvSpPr/>
          <p:nvPr/>
        </p:nvSpPr>
        <p:spPr>
          <a:xfrm>
            <a:off x="30661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2" name="object 570"/>
          <p:cNvSpPr/>
          <p:nvPr/>
        </p:nvSpPr>
        <p:spPr>
          <a:xfrm>
            <a:off x="30816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3" name="object 571"/>
          <p:cNvSpPr/>
          <p:nvPr/>
        </p:nvSpPr>
        <p:spPr>
          <a:xfrm>
            <a:off x="30970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4" name="object 572"/>
          <p:cNvSpPr/>
          <p:nvPr/>
        </p:nvSpPr>
        <p:spPr>
          <a:xfrm>
            <a:off x="31125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5" name="object 573"/>
          <p:cNvSpPr/>
          <p:nvPr/>
        </p:nvSpPr>
        <p:spPr>
          <a:xfrm>
            <a:off x="3128040" y="13299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6" name="object 574"/>
          <p:cNvSpPr/>
          <p:nvPr/>
        </p:nvSpPr>
        <p:spPr>
          <a:xfrm>
            <a:off x="314352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7" name="object 575"/>
          <p:cNvSpPr/>
          <p:nvPr/>
        </p:nvSpPr>
        <p:spPr>
          <a:xfrm>
            <a:off x="3158640" y="13265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8" name="object 576"/>
          <p:cNvSpPr/>
          <p:nvPr/>
        </p:nvSpPr>
        <p:spPr>
          <a:xfrm>
            <a:off x="3174120" y="13165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9" name="object 577"/>
          <p:cNvSpPr/>
          <p:nvPr/>
        </p:nvSpPr>
        <p:spPr>
          <a:xfrm>
            <a:off x="3189600" y="13041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0" name="object 578"/>
          <p:cNvSpPr/>
          <p:nvPr/>
        </p:nvSpPr>
        <p:spPr>
          <a:xfrm>
            <a:off x="3205080" y="12978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1" name="object 579"/>
          <p:cNvSpPr/>
          <p:nvPr/>
        </p:nvSpPr>
        <p:spPr>
          <a:xfrm>
            <a:off x="3220560" y="12862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5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2" name="object 580"/>
          <p:cNvSpPr/>
          <p:nvPr/>
        </p:nvSpPr>
        <p:spPr>
          <a:xfrm>
            <a:off x="3236040" y="1275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3" name="object 581"/>
          <p:cNvSpPr/>
          <p:nvPr/>
        </p:nvSpPr>
        <p:spPr>
          <a:xfrm>
            <a:off x="3251160" y="12645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4" name="object 582"/>
          <p:cNvSpPr/>
          <p:nvPr/>
        </p:nvSpPr>
        <p:spPr>
          <a:xfrm>
            <a:off x="3266640" y="12549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5" name="object 583"/>
          <p:cNvSpPr/>
          <p:nvPr/>
        </p:nvSpPr>
        <p:spPr>
          <a:xfrm>
            <a:off x="3282120" y="12454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6" name="object 584"/>
          <p:cNvSpPr/>
          <p:nvPr/>
        </p:nvSpPr>
        <p:spPr>
          <a:xfrm>
            <a:off x="3297600" y="12368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7" name="object 585"/>
          <p:cNvSpPr/>
          <p:nvPr/>
        </p:nvSpPr>
        <p:spPr>
          <a:xfrm>
            <a:off x="3313080" y="12272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8" name="object 586"/>
          <p:cNvSpPr/>
          <p:nvPr/>
        </p:nvSpPr>
        <p:spPr>
          <a:xfrm>
            <a:off x="3328200" y="12171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9" name="object 587"/>
          <p:cNvSpPr/>
          <p:nvPr/>
        </p:nvSpPr>
        <p:spPr>
          <a:xfrm>
            <a:off x="3343680" y="12105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0" name="object 588"/>
          <p:cNvSpPr/>
          <p:nvPr/>
        </p:nvSpPr>
        <p:spPr>
          <a:xfrm>
            <a:off x="3359160" y="1203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1" name="object 589"/>
          <p:cNvSpPr/>
          <p:nvPr/>
        </p:nvSpPr>
        <p:spPr>
          <a:xfrm>
            <a:off x="3374640" y="11953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2" name="object 590"/>
          <p:cNvSpPr/>
          <p:nvPr/>
        </p:nvSpPr>
        <p:spPr>
          <a:xfrm>
            <a:off x="3390120" y="11868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3" name="object 591"/>
          <p:cNvSpPr/>
          <p:nvPr/>
        </p:nvSpPr>
        <p:spPr>
          <a:xfrm>
            <a:off x="3405600" y="11817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4" name="object 592"/>
          <p:cNvSpPr/>
          <p:nvPr/>
        </p:nvSpPr>
        <p:spPr>
          <a:xfrm>
            <a:off x="3421080" y="11745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5" name="object 593"/>
          <p:cNvSpPr/>
          <p:nvPr/>
        </p:nvSpPr>
        <p:spPr>
          <a:xfrm>
            <a:off x="3436200" y="1167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6" name="object 594"/>
          <p:cNvSpPr/>
          <p:nvPr/>
        </p:nvSpPr>
        <p:spPr>
          <a:xfrm>
            <a:off x="3451680" y="11624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7" name="object 595"/>
          <p:cNvSpPr/>
          <p:nvPr/>
        </p:nvSpPr>
        <p:spPr>
          <a:xfrm>
            <a:off x="3467160" y="11583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8" name="object 596"/>
          <p:cNvSpPr/>
          <p:nvPr/>
        </p:nvSpPr>
        <p:spPr>
          <a:xfrm>
            <a:off x="3482640" y="11561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69" name="object 597"/>
          <p:cNvSpPr/>
          <p:nvPr/>
        </p:nvSpPr>
        <p:spPr>
          <a:xfrm>
            <a:off x="3498120" y="1156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0" name="object 598"/>
          <p:cNvSpPr/>
          <p:nvPr/>
        </p:nvSpPr>
        <p:spPr>
          <a:xfrm>
            <a:off x="3513600" y="11607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1" name="object 599"/>
          <p:cNvSpPr/>
          <p:nvPr/>
        </p:nvSpPr>
        <p:spPr>
          <a:xfrm>
            <a:off x="3529080" y="11662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2" name="object 600"/>
          <p:cNvSpPr/>
          <p:nvPr/>
        </p:nvSpPr>
        <p:spPr>
          <a:xfrm>
            <a:off x="3544200" y="11733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3" name="object 601"/>
          <p:cNvSpPr/>
          <p:nvPr/>
        </p:nvSpPr>
        <p:spPr>
          <a:xfrm>
            <a:off x="3559680" y="1180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4" name="object 602"/>
          <p:cNvSpPr/>
          <p:nvPr/>
        </p:nvSpPr>
        <p:spPr>
          <a:xfrm>
            <a:off x="3575160" y="11895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5" name="object 603"/>
          <p:cNvSpPr/>
          <p:nvPr/>
        </p:nvSpPr>
        <p:spPr>
          <a:xfrm>
            <a:off x="3590640" y="11982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6" name="object 604"/>
          <p:cNvSpPr/>
          <p:nvPr/>
        </p:nvSpPr>
        <p:spPr>
          <a:xfrm>
            <a:off x="3606120" y="1207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7" name="object 605"/>
          <p:cNvSpPr/>
          <p:nvPr/>
        </p:nvSpPr>
        <p:spPr>
          <a:xfrm>
            <a:off x="3621600" y="1218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8" name="object 606"/>
          <p:cNvSpPr/>
          <p:nvPr/>
        </p:nvSpPr>
        <p:spPr>
          <a:xfrm>
            <a:off x="3637080" y="12294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9" name="object 607"/>
          <p:cNvSpPr/>
          <p:nvPr/>
        </p:nvSpPr>
        <p:spPr>
          <a:xfrm>
            <a:off x="3652200" y="1240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0" name="object 608"/>
          <p:cNvSpPr/>
          <p:nvPr/>
        </p:nvSpPr>
        <p:spPr>
          <a:xfrm>
            <a:off x="3667680" y="12516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1" name="object 609"/>
          <p:cNvSpPr/>
          <p:nvPr/>
        </p:nvSpPr>
        <p:spPr>
          <a:xfrm>
            <a:off x="368316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2" name="object 610"/>
          <p:cNvSpPr/>
          <p:nvPr/>
        </p:nvSpPr>
        <p:spPr>
          <a:xfrm>
            <a:off x="3698640" y="12700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3" name="object 611"/>
          <p:cNvSpPr/>
          <p:nvPr/>
        </p:nvSpPr>
        <p:spPr>
          <a:xfrm>
            <a:off x="3714120" y="12794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4" name="object 612"/>
          <p:cNvSpPr/>
          <p:nvPr/>
        </p:nvSpPr>
        <p:spPr>
          <a:xfrm>
            <a:off x="3729240" y="12882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5" name="object 613"/>
          <p:cNvSpPr/>
          <p:nvPr/>
        </p:nvSpPr>
        <p:spPr>
          <a:xfrm>
            <a:off x="3744720" y="1294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6" name="object 614"/>
          <p:cNvSpPr/>
          <p:nvPr/>
        </p:nvSpPr>
        <p:spPr>
          <a:xfrm>
            <a:off x="3760200" y="13010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7" name="object 615"/>
          <p:cNvSpPr/>
          <p:nvPr/>
        </p:nvSpPr>
        <p:spPr>
          <a:xfrm>
            <a:off x="3775680" y="13053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8" name="object 616"/>
          <p:cNvSpPr/>
          <p:nvPr/>
        </p:nvSpPr>
        <p:spPr>
          <a:xfrm>
            <a:off x="3791160" y="13082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9" name="object 617"/>
          <p:cNvSpPr/>
          <p:nvPr/>
        </p:nvSpPr>
        <p:spPr>
          <a:xfrm>
            <a:off x="3806640" y="13104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0" name="object 618"/>
          <p:cNvSpPr/>
          <p:nvPr/>
        </p:nvSpPr>
        <p:spPr>
          <a:xfrm>
            <a:off x="3821760" y="13124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1" name="object 619"/>
          <p:cNvSpPr/>
          <p:nvPr/>
        </p:nvSpPr>
        <p:spPr>
          <a:xfrm>
            <a:off x="3837240" y="13119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92" name="object 620"/>
          <p:cNvSpPr/>
          <p:nvPr/>
        </p:nvSpPr>
        <p:spPr>
          <a:xfrm>
            <a:off x="3070800" y="12517560"/>
            <a:ext cx="2165760" cy="79164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791640"/>
              <a:gd name="textAreaBottom" fmla="*/ 792360 h 791640"/>
            </a:gdLst>
            <a:ahLst/>
            <a:rect l="textAreaLeft" t="textAreaTop" r="textAreaRight" b="textAreaBottom"/>
            <a:pathLst>
              <a:path w="2166620" h="792480">
                <a:moveTo>
                  <a:pt x="0" y="792090"/>
                </a:moveTo>
                <a:lnTo>
                  <a:pt x="42903" y="791198"/>
                </a:lnTo>
                <a:lnTo>
                  <a:pt x="92046" y="766237"/>
                </a:lnTo>
                <a:lnTo>
                  <a:pt x="141078" y="711521"/>
                </a:lnTo>
                <a:lnTo>
                  <a:pt x="165706" y="679650"/>
                </a:lnTo>
                <a:lnTo>
                  <a:pt x="190222" y="647334"/>
                </a:lnTo>
                <a:lnTo>
                  <a:pt x="214738" y="615240"/>
                </a:lnTo>
                <a:lnTo>
                  <a:pt x="239365" y="583815"/>
                </a:lnTo>
                <a:lnTo>
                  <a:pt x="263881" y="553170"/>
                </a:lnTo>
                <a:lnTo>
                  <a:pt x="288397" y="523194"/>
                </a:lnTo>
                <a:lnTo>
                  <a:pt x="313025" y="494109"/>
                </a:lnTo>
                <a:lnTo>
                  <a:pt x="362057" y="437388"/>
                </a:lnTo>
                <a:lnTo>
                  <a:pt x="411200" y="383007"/>
                </a:lnTo>
                <a:lnTo>
                  <a:pt x="460344" y="330854"/>
                </a:lnTo>
                <a:lnTo>
                  <a:pt x="509376" y="281711"/>
                </a:lnTo>
                <a:lnTo>
                  <a:pt x="558519" y="235576"/>
                </a:lnTo>
                <a:lnTo>
                  <a:pt x="607663" y="192227"/>
                </a:lnTo>
                <a:lnTo>
                  <a:pt x="656695" y="151442"/>
                </a:lnTo>
                <a:lnTo>
                  <a:pt x="705838" y="113442"/>
                </a:lnTo>
                <a:lnTo>
                  <a:pt x="754870" y="78339"/>
                </a:lnTo>
                <a:lnTo>
                  <a:pt x="804014" y="45131"/>
                </a:lnTo>
                <a:lnTo>
                  <a:pt x="853157" y="16492"/>
                </a:lnTo>
                <a:lnTo>
                  <a:pt x="902189" y="445"/>
                </a:lnTo>
                <a:lnTo>
                  <a:pt x="926817" y="0"/>
                </a:lnTo>
                <a:lnTo>
                  <a:pt x="951333" y="5237"/>
                </a:lnTo>
                <a:lnTo>
                  <a:pt x="1000476" y="32205"/>
                </a:lnTo>
                <a:lnTo>
                  <a:pt x="1049508" y="77002"/>
                </a:lnTo>
                <a:lnTo>
                  <a:pt x="1098652" y="135283"/>
                </a:lnTo>
                <a:lnTo>
                  <a:pt x="1123168" y="168157"/>
                </a:lnTo>
                <a:lnTo>
                  <a:pt x="1147795" y="202702"/>
                </a:lnTo>
                <a:lnTo>
                  <a:pt x="1172311" y="238362"/>
                </a:lnTo>
                <a:lnTo>
                  <a:pt x="1196827" y="274579"/>
                </a:lnTo>
                <a:lnTo>
                  <a:pt x="1221455" y="311019"/>
                </a:lnTo>
                <a:lnTo>
                  <a:pt x="1245971" y="347124"/>
                </a:lnTo>
                <a:lnTo>
                  <a:pt x="1270487" y="382672"/>
                </a:lnTo>
                <a:lnTo>
                  <a:pt x="1295003" y="417440"/>
                </a:lnTo>
                <a:lnTo>
                  <a:pt x="1319630" y="451317"/>
                </a:lnTo>
                <a:lnTo>
                  <a:pt x="1344146" y="484079"/>
                </a:lnTo>
                <a:lnTo>
                  <a:pt x="1368662" y="515505"/>
                </a:lnTo>
                <a:lnTo>
                  <a:pt x="1393290" y="545481"/>
                </a:lnTo>
                <a:lnTo>
                  <a:pt x="1442322" y="600753"/>
                </a:lnTo>
                <a:lnTo>
                  <a:pt x="1491465" y="648671"/>
                </a:lnTo>
                <a:lnTo>
                  <a:pt x="1540609" y="688788"/>
                </a:lnTo>
                <a:lnTo>
                  <a:pt x="1589641" y="720659"/>
                </a:lnTo>
                <a:lnTo>
                  <a:pt x="1638784" y="744618"/>
                </a:lnTo>
                <a:lnTo>
                  <a:pt x="1687928" y="761556"/>
                </a:lnTo>
                <a:lnTo>
                  <a:pt x="1736960" y="772811"/>
                </a:lnTo>
                <a:lnTo>
                  <a:pt x="1786103" y="779832"/>
                </a:lnTo>
                <a:lnTo>
                  <a:pt x="1838033" y="784401"/>
                </a:lnTo>
                <a:lnTo>
                  <a:pt x="1902331" y="787410"/>
                </a:lnTo>
                <a:lnTo>
                  <a:pt x="1981451" y="789193"/>
                </a:lnTo>
                <a:lnTo>
                  <a:pt x="2027252" y="789861"/>
                </a:lnTo>
                <a:lnTo>
                  <a:pt x="2078958" y="790307"/>
                </a:lnTo>
                <a:lnTo>
                  <a:pt x="2135568" y="789638"/>
                </a:lnTo>
                <a:lnTo>
                  <a:pt x="2166324" y="790307"/>
                </a:lnTo>
              </a:path>
            </a:pathLst>
          </a:custGeom>
          <a:noFill/>
          <a:ln w="10252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3" name="object 621"/>
          <p:cNvSpPr/>
          <p:nvPr/>
        </p:nvSpPr>
        <p:spPr>
          <a:xfrm>
            <a:off x="3070800" y="12353400"/>
            <a:ext cx="2165760" cy="95544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955440"/>
              <a:gd name="textAreaBottom" fmla="*/ 956160 h 955440"/>
            </a:gdLst>
            <a:ahLst/>
            <a:rect l="textAreaLeft" t="textAreaTop" r="textAreaRight" b="textAreaBottom"/>
            <a:pathLst>
              <a:path w="2166620" h="956309">
                <a:moveTo>
                  <a:pt x="0" y="956236"/>
                </a:moveTo>
                <a:lnTo>
                  <a:pt x="42903" y="948324"/>
                </a:lnTo>
                <a:lnTo>
                  <a:pt x="92046" y="881350"/>
                </a:lnTo>
                <a:lnTo>
                  <a:pt x="116562" y="831316"/>
                </a:lnTo>
                <a:lnTo>
                  <a:pt x="141078" y="778049"/>
                </a:lnTo>
                <a:lnTo>
                  <a:pt x="165706" y="725451"/>
                </a:lnTo>
                <a:lnTo>
                  <a:pt x="190222" y="674859"/>
                </a:lnTo>
                <a:lnTo>
                  <a:pt x="214738" y="626607"/>
                </a:lnTo>
                <a:lnTo>
                  <a:pt x="239365" y="580695"/>
                </a:lnTo>
                <a:lnTo>
                  <a:pt x="263881" y="536900"/>
                </a:lnTo>
                <a:lnTo>
                  <a:pt x="288397" y="494777"/>
                </a:lnTo>
                <a:lnTo>
                  <a:pt x="313025" y="454215"/>
                </a:lnTo>
                <a:lnTo>
                  <a:pt x="337541" y="414877"/>
                </a:lnTo>
                <a:lnTo>
                  <a:pt x="362057" y="376766"/>
                </a:lnTo>
                <a:lnTo>
                  <a:pt x="386684" y="339881"/>
                </a:lnTo>
                <a:lnTo>
                  <a:pt x="411200" y="304332"/>
                </a:lnTo>
                <a:lnTo>
                  <a:pt x="435716" y="270121"/>
                </a:lnTo>
                <a:lnTo>
                  <a:pt x="460344" y="237136"/>
                </a:lnTo>
                <a:lnTo>
                  <a:pt x="484860" y="205488"/>
                </a:lnTo>
                <a:lnTo>
                  <a:pt x="509376" y="175178"/>
                </a:lnTo>
                <a:lnTo>
                  <a:pt x="558519" y="118902"/>
                </a:lnTo>
                <a:lnTo>
                  <a:pt x="607663" y="69424"/>
                </a:lnTo>
                <a:lnTo>
                  <a:pt x="656695" y="26633"/>
                </a:lnTo>
                <a:lnTo>
                  <a:pt x="705838" y="445"/>
                </a:lnTo>
                <a:lnTo>
                  <a:pt x="730354" y="0"/>
                </a:lnTo>
                <a:lnTo>
                  <a:pt x="754870" y="9694"/>
                </a:lnTo>
                <a:lnTo>
                  <a:pt x="804014" y="56163"/>
                </a:lnTo>
                <a:lnTo>
                  <a:pt x="828530" y="90040"/>
                </a:lnTo>
                <a:lnTo>
                  <a:pt x="853157" y="129489"/>
                </a:lnTo>
                <a:lnTo>
                  <a:pt x="877673" y="173283"/>
                </a:lnTo>
                <a:lnTo>
                  <a:pt x="902189" y="220644"/>
                </a:lnTo>
                <a:lnTo>
                  <a:pt x="926817" y="270344"/>
                </a:lnTo>
                <a:lnTo>
                  <a:pt x="951333" y="321494"/>
                </a:lnTo>
                <a:lnTo>
                  <a:pt x="975849" y="373200"/>
                </a:lnTo>
                <a:lnTo>
                  <a:pt x="1000476" y="424795"/>
                </a:lnTo>
                <a:lnTo>
                  <a:pt x="1024992" y="475722"/>
                </a:lnTo>
                <a:lnTo>
                  <a:pt x="1049508" y="524642"/>
                </a:lnTo>
                <a:lnTo>
                  <a:pt x="1074136" y="573563"/>
                </a:lnTo>
                <a:lnTo>
                  <a:pt x="1098652" y="619921"/>
                </a:lnTo>
                <a:lnTo>
                  <a:pt x="1123168" y="663827"/>
                </a:lnTo>
                <a:lnTo>
                  <a:pt x="1147795" y="705392"/>
                </a:lnTo>
                <a:lnTo>
                  <a:pt x="1172311" y="743949"/>
                </a:lnTo>
                <a:lnTo>
                  <a:pt x="1196827" y="779386"/>
                </a:lnTo>
                <a:lnTo>
                  <a:pt x="1221455" y="811480"/>
                </a:lnTo>
                <a:lnTo>
                  <a:pt x="1270487" y="864746"/>
                </a:lnTo>
                <a:lnTo>
                  <a:pt x="1319630" y="903192"/>
                </a:lnTo>
                <a:lnTo>
                  <a:pt x="1368662" y="927931"/>
                </a:lnTo>
                <a:lnTo>
                  <a:pt x="1417806" y="941860"/>
                </a:lnTo>
                <a:lnTo>
                  <a:pt x="1466949" y="948992"/>
                </a:lnTo>
                <a:lnTo>
                  <a:pt x="1515981" y="952447"/>
                </a:lnTo>
                <a:lnTo>
                  <a:pt x="1565125" y="954007"/>
                </a:lnTo>
                <a:lnTo>
                  <a:pt x="1614268" y="954899"/>
                </a:lnTo>
                <a:lnTo>
                  <a:pt x="1638784" y="955121"/>
                </a:lnTo>
                <a:lnTo>
                  <a:pt x="1663300" y="955344"/>
                </a:lnTo>
                <a:lnTo>
                  <a:pt x="1687928" y="955456"/>
                </a:lnTo>
                <a:lnTo>
                  <a:pt x="1712444" y="955567"/>
                </a:lnTo>
                <a:lnTo>
                  <a:pt x="1736960" y="955679"/>
                </a:lnTo>
                <a:lnTo>
                  <a:pt x="1761587" y="955679"/>
                </a:lnTo>
                <a:lnTo>
                  <a:pt x="1786103" y="955790"/>
                </a:lnTo>
                <a:lnTo>
                  <a:pt x="1810953" y="955790"/>
                </a:lnTo>
                <a:lnTo>
                  <a:pt x="1838033" y="955901"/>
                </a:lnTo>
                <a:lnTo>
                  <a:pt x="1868455" y="955901"/>
                </a:lnTo>
                <a:lnTo>
                  <a:pt x="1902331" y="955901"/>
                </a:lnTo>
                <a:lnTo>
                  <a:pt x="1939551" y="955901"/>
                </a:lnTo>
                <a:lnTo>
                  <a:pt x="1981451" y="956013"/>
                </a:lnTo>
                <a:lnTo>
                  <a:pt x="2027252" y="953450"/>
                </a:lnTo>
                <a:lnTo>
                  <a:pt x="2078958" y="956013"/>
                </a:lnTo>
                <a:lnTo>
                  <a:pt x="2135568" y="956013"/>
                </a:lnTo>
                <a:lnTo>
                  <a:pt x="2166324" y="956013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4" name="object 622"/>
          <p:cNvSpPr/>
          <p:nvPr/>
        </p:nvSpPr>
        <p:spPr>
          <a:xfrm>
            <a:off x="326556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5" name="object 623"/>
          <p:cNvSpPr/>
          <p:nvPr/>
        </p:nvSpPr>
        <p:spPr>
          <a:xfrm>
            <a:off x="3070800" y="12190320"/>
            <a:ext cx="2165760" cy="111888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1118880"/>
              <a:gd name="textAreaBottom" fmla="*/ 1119600 h 1118880"/>
            </a:gdLst>
            <a:ahLst/>
            <a:rect l="textAreaLeft" t="textAreaTop" r="textAreaRight" b="textAreaBottom"/>
            <a:pathLst>
              <a:path w="2166620" h="1119505">
                <a:moveTo>
                  <a:pt x="0" y="1119490"/>
                </a:moveTo>
                <a:lnTo>
                  <a:pt x="42903" y="1093637"/>
                </a:lnTo>
                <a:lnTo>
                  <a:pt x="67419" y="1042042"/>
                </a:lnTo>
                <a:lnTo>
                  <a:pt x="92046" y="972171"/>
                </a:lnTo>
                <a:lnTo>
                  <a:pt x="116562" y="894611"/>
                </a:lnTo>
                <a:lnTo>
                  <a:pt x="141078" y="816940"/>
                </a:lnTo>
                <a:lnTo>
                  <a:pt x="165706" y="743281"/>
                </a:lnTo>
                <a:lnTo>
                  <a:pt x="190222" y="673856"/>
                </a:lnTo>
                <a:lnTo>
                  <a:pt x="214738" y="609000"/>
                </a:lnTo>
                <a:lnTo>
                  <a:pt x="239365" y="547598"/>
                </a:lnTo>
                <a:lnTo>
                  <a:pt x="263881" y="489094"/>
                </a:lnTo>
                <a:lnTo>
                  <a:pt x="288397" y="433042"/>
                </a:lnTo>
                <a:lnTo>
                  <a:pt x="313025" y="378995"/>
                </a:lnTo>
                <a:lnTo>
                  <a:pt x="337541" y="326954"/>
                </a:lnTo>
                <a:lnTo>
                  <a:pt x="362057" y="277142"/>
                </a:lnTo>
                <a:lnTo>
                  <a:pt x="386684" y="229559"/>
                </a:lnTo>
                <a:lnTo>
                  <a:pt x="411200" y="184650"/>
                </a:lnTo>
                <a:lnTo>
                  <a:pt x="435716" y="142861"/>
                </a:lnTo>
                <a:lnTo>
                  <a:pt x="460344" y="104750"/>
                </a:lnTo>
                <a:lnTo>
                  <a:pt x="484860" y="71430"/>
                </a:lnTo>
                <a:lnTo>
                  <a:pt x="534003" y="19724"/>
                </a:lnTo>
                <a:lnTo>
                  <a:pt x="583035" y="0"/>
                </a:lnTo>
                <a:lnTo>
                  <a:pt x="607663" y="12592"/>
                </a:lnTo>
                <a:lnTo>
                  <a:pt x="656695" y="83020"/>
                </a:lnTo>
                <a:lnTo>
                  <a:pt x="681211" y="135172"/>
                </a:lnTo>
                <a:lnTo>
                  <a:pt x="705838" y="195125"/>
                </a:lnTo>
                <a:lnTo>
                  <a:pt x="730354" y="260649"/>
                </a:lnTo>
                <a:lnTo>
                  <a:pt x="754870" y="330186"/>
                </a:lnTo>
                <a:lnTo>
                  <a:pt x="779498" y="401505"/>
                </a:lnTo>
                <a:lnTo>
                  <a:pt x="804014" y="473270"/>
                </a:lnTo>
                <a:lnTo>
                  <a:pt x="828530" y="544478"/>
                </a:lnTo>
                <a:lnTo>
                  <a:pt x="853157" y="613680"/>
                </a:lnTo>
                <a:lnTo>
                  <a:pt x="877673" y="680431"/>
                </a:lnTo>
                <a:lnTo>
                  <a:pt x="902189" y="743949"/>
                </a:lnTo>
                <a:lnTo>
                  <a:pt x="926817" y="803679"/>
                </a:lnTo>
                <a:lnTo>
                  <a:pt x="951333" y="858840"/>
                </a:lnTo>
                <a:lnTo>
                  <a:pt x="975849" y="909210"/>
                </a:lnTo>
                <a:lnTo>
                  <a:pt x="1000476" y="954118"/>
                </a:lnTo>
                <a:lnTo>
                  <a:pt x="1024992" y="993121"/>
                </a:lnTo>
                <a:lnTo>
                  <a:pt x="1049508" y="1026106"/>
                </a:lnTo>
                <a:lnTo>
                  <a:pt x="1098652" y="1073690"/>
                </a:lnTo>
                <a:lnTo>
                  <a:pt x="1147795" y="1099877"/>
                </a:lnTo>
                <a:lnTo>
                  <a:pt x="1172311" y="1105561"/>
                </a:lnTo>
                <a:lnTo>
                  <a:pt x="1196827" y="1111578"/>
                </a:lnTo>
                <a:lnTo>
                  <a:pt x="1245971" y="1116147"/>
                </a:lnTo>
                <a:lnTo>
                  <a:pt x="1295003" y="1117930"/>
                </a:lnTo>
                <a:lnTo>
                  <a:pt x="1344146" y="1118710"/>
                </a:lnTo>
                <a:lnTo>
                  <a:pt x="1393290" y="1118933"/>
                </a:lnTo>
                <a:lnTo>
                  <a:pt x="1417806" y="1119044"/>
                </a:lnTo>
                <a:lnTo>
                  <a:pt x="1442322" y="1119156"/>
                </a:lnTo>
                <a:lnTo>
                  <a:pt x="1466949" y="1119156"/>
                </a:lnTo>
                <a:lnTo>
                  <a:pt x="1491465" y="1119267"/>
                </a:lnTo>
                <a:lnTo>
                  <a:pt x="1515981" y="1119267"/>
                </a:lnTo>
                <a:lnTo>
                  <a:pt x="1540609" y="1119267"/>
                </a:lnTo>
                <a:lnTo>
                  <a:pt x="1565125" y="1119267"/>
                </a:lnTo>
                <a:lnTo>
                  <a:pt x="1589641" y="1119379"/>
                </a:lnTo>
                <a:lnTo>
                  <a:pt x="2135568" y="1119379"/>
                </a:lnTo>
                <a:lnTo>
                  <a:pt x="2166324" y="1119379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6" name="object 624"/>
          <p:cNvSpPr/>
          <p:nvPr/>
        </p:nvSpPr>
        <p:spPr>
          <a:xfrm>
            <a:off x="326556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7" name="object 625"/>
          <p:cNvSpPr/>
          <p:nvPr/>
        </p:nvSpPr>
        <p:spPr>
          <a:xfrm>
            <a:off x="3070800" y="12086640"/>
            <a:ext cx="2165760" cy="122292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1222920"/>
              <a:gd name="textAreaBottom" fmla="*/ 1223640 h 1222920"/>
            </a:gdLst>
            <a:ahLst/>
            <a:rect l="textAreaLeft" t="textAreaTop" r="textAreaRight" b="textAreaBottom"/>
            <a:pathLst>
              <a:path w="2166620" h="1223644">
                <a:moveTo>
                  <a:pt x="0" y="1223238"/>
                </a:moveTo>
                <a:lnTo>
                  <a:pt x="42903" y="1168299"/>
                </a:lnTo>
                <a:lnTo>
                  <a:pt x="67419" y="1085614"/>
                </a:lnTo>
                <a:lnTo>
                  <a:pt x="92046" y="984875"/>
                </a:lnTo>
                <a:lnTo>
                  <a:pt x="116562" y="881128"/>
                </a:lnTo>
                <a:lnTo>
                  <a:pt x="141078" y="784066"/>
                </a:lnTo>
                <a:lnTo>
                  <a:pt x="165706" y="694917"/>
                </a:lnTo>
                <a:lnTo>
                  <a:pt x="190222" y="613569"/>
                </a:lnTo>
                <a:lnTo>
                  <a:pt x="214738" y="538460"/>
                </a:lnTo>
                <a:lnTo>
                  <a:pt x="239365" y="468256"/>
                </a:lnTo>
                <a:lnTo>
                  <a:pt x="263881" y="401617"/>
                </a:lnTo>
                <a:lnTo>
                  <a:pt x="288397" y="337875"/>
                </a:lnTo>
                <a:lnTo>
                  <a:pt x="313025" y="277031"/>
                </a:lnTo>
                <a:lnTo>
                  <a:pt x="337541" y="219418"/>
                </a:lnTo>
                <a:lnTo>
                  <a:pt x="362057" y="165706"/>
                </a:lnTo>
                <a:lnTo>
                  <a:pt x="386684" y="116896"/>
                </a:lnTo>
                <a:lnTo>
                  <a:pt x="411200" y="74773"/>
                </a:lnTo>
                <a:lnTo>
                  <a:pt x="435716" y="40785"/>
                </a:lnTo>
                <a:lnTo>
                  <a:pt x="484860" y="0"/>
                </a:lnTo>
                <a:lnTo>
                  <a:pt x="509376" y="2117"/>
                </a:lnTo>
                <a:lnTo>
                  <a:pt x="558519" y="69424"/>
                </a:lnTo>
                <a:lnTo>
                  <a:pt x="583035" y="127817"/>
                </a:lnTo>
                <a:lnTo>
                  <a:pt x="607663" y="197019"/>
                </a:lnTo>
                <a:lnTo>
                  <a:pt x="632179" y="274133"/>
                </a:lnTo>
                <a:lnTo>
                  <a:pt x="656695" y="356485"/>
                </a:lnTo>
                <a:lnTo>
                  <a:pt x="681211" y="441734"/>
                </a:lnTo>
                <a:lnTo>
                  <a:pt x="705838" y="527985"/>
                </a:lnTo>
                <a:lnTo>
                  <a:pt x="730354" y="613680"/>
                </a:lnTo>
                <a:lnTo>
                  <a:pt x="754870" y="697369"/>
                </a:lnTo>
                <a:lnTo>
                  <a:pt x="779498" y="777937"/>
                </a:lnTo>
                <a:lnTo>
                  <a:pt x="804014" y="854271"/>
                </a:lnTo>
                <a:lnTo>
                  <a:pt x="828530" y="925368"/>
                </a:lnTo>
                <a:lnTo>
                  <a:pt x="853157" y="990112"/>
                </a:lnTo>
                <a:lnTo>
                  <a:pt x="877673" y="1047614"/>
                </a:lnTo>
                <a:lnTo>
                  <a:pt x="902189" y="1096757"/>
                </a:lnTo>
                <a:lnTo>
                  <a:pt x="926817" y="1136874"/>
                </a:lnTo>
                <a:lnTo>
                  <a:pt x="951333" y="1167742"/>
                </a:lnTo>
                <a:lnTo>
                  <a:pt x="1000476" y="1204070"/>
                </a:lnTo>
                <a:lnTo>
                  <a:pt x="1049508" y="1217443"/>
                </a:lnTo>
                <a:lnTo>
                  <a:pt x="1098652" y="1221455"/>
                </a:lnTo>
                <a:lnTo>
                  <a:pt x="1147795" y="1222569"/>
                </a:lnTo>
                <a:lnTo>
                  <a:pt x="1196827" y="1222903"/>
                </a:lnTo>
                <a:lnTo>
                  <a:pt x="1221455" y="1223015"/>
                </a:lnTo>
                <a:lnTo>
                  <a:pt x="1245971" y="1223015"/>
                </a:lnTo>
                <a:lnTo>
                  <a:pt x="1270487" y="1223126"/>
                </a:lnTo>
                <a:lnTo>
                  <a:pt x="1589641" y="1223126"/>
                </a:lnTo>
                <a:lnTo>
                  <a:pt x="1614268" y="1223238"/>
                </a:lnTo>
                <a:lnTo>
                  <a:pt x="1638784" y="1223238"/>
                </a:lnTo>
                <a:lnTo>
                  <a:pt x="1663300" y="1222680"/>
                </a:lnTo>
                <a:lnTo>
                  <a:pt x="1687928" y="1223238"/>
                </a:lnTo>
                <a:lnTo>
                  <a:pt x="1712444" y="1223238"/>
                </a:lnTo>
                <a:lnTo>
                  <a:pt x="1736960" y="1223238"/>
                </a:lnTo>
                <a:lnTo>
                  <a:pt x="1761587" y="1223126"/>
                </a:lnTo>
                <a:lnTo>
                  <a:pt x="1786103" y="1223238"/>
                </a:lnTo>
                <a:lnTo>
                  <a:pt x="1810953" y="1223238"/>
                </a:lnTo>
                <a:lnTo>
                  <a:pt x="1838033" y="1223238"/>
                </a:lnTo>
                <a:lnTo>
                  <a:pt x="2078958" y="1223238"/>
                </a:lnTo>
                <a:lnTo>
                  <a:pt x="2135568" y="1222569"/>
                </a:lnTo>
                <a:lnTo>
                  <a:pt x="2166324" y="1222903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8" name="object 626"/>
          <p:cNvSpPr/>
          <p:nvPr/>
        </p:nvSpPr>
        <p:spPr>
          <a:xfrm>
            <a:off x="326556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9" name="object 627"/>
          <p:cNvSpPr/>
          <p:nvPr/>
        </p:nvSpPr>
        <p:spPr>
          <a:xfrm>
            <a:off x="325116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0" name="object 628"/>
          <p:cNvSpPr/>
          <p:nvPr/>
        </p:nvSpPr>
        <p:spPr>
          <a:xfrm>
            <a:off x="343188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1" name="object 629"/>
          <p:cNvSpPr/>
          <p:nvPr/>
        </p:nvSpPr>
        <p:spPr>
          <a:xfrm>
            <a:off x="361224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2" name="object 630"/>
          <p:cNvSpPr/>
          <p:nvPr/>
        </p:nvSpPr>
        <p:spPr>
          <a:xfrm>
            <a:off x="397332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3" name="object 631"/>
          <p:cNvSpPr/>
          <p:nvPr/>
        </p:nvSpPr>
        <p:spPr>
          <a:xfrm>
            <a:off x="415404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4" name="object 632"/>
          <p:cNvSpPr/>
          <p:nvPr/>
        </p:nvSpPr>
        <p:spPr>
          <a:xfrm>
            <a:off x="433440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5" name="object 633"/>
          <p:cNvSpPr/>
          <p:nvPr/>
        </p:nvSpPr>
        <p:spPr>
          <a:xfrm>
            <a:off x="469548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6" name="object 634"/>
          <p:cNvSpPr/>
          <p:nvPr/>
        </p:nvSpPr>
        <p:spPr>
          <a:xfrm>
            <a:off x="487584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7" name="object 635"/>
          <p:cNvSpPr/>
          <p:nvPr/>
        </p:nvSpPr>
        <p:spPr>
          <a:xfrm>
            <a:off x="505656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8" name="object 636"/>
          <p:cNvSpPr/>
          <p:nvPr/>
        </p:nvSpPr>
        <p:spPr>
          <a:xfrm>
            <a:off x="307080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9" name="object 637"/>
          <p:cNvSpPr/>
          <p:nvPr/>
        </p:nvSpPr>
        <p:spPr>
          <a:xfrm>
            <a:off x="379296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0" name="object 638"/>
          <p:cNvSpPr/>
          <p:nvPr/>
        </p:nvSpPr>
        <p:spPr>
          <a:xfrm>
            <a:off x="451476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1" name="object 639"/>
          <p:cNvSpPr/>
          <p:nvPr/>
        </p:nvSpPr>
        <p:spPr>
          <a:xfrm>
            <a:off x="523692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2" name="object 640"/>
          <p:cNvSpPr/>
          <p:nvPr/>
        </p:nvSpPr>
        <p:spPr>
          <a:xfrm>
            <a:off x="3070800" y="13309560"/>
            <a:ext cx="2165760" cy="36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166620" h="0">
                <a:moveTo>
                  <a:pt x="0" y="0"/>
                </a:moveTo>
                <a:lnTo>
                  <a:pt x="2166324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3" name="object 641"/>
          <p:cNvSpPr/>
          <p:nvPr/>
        </p:nvSpPr>
        <p:spPr>
          <a:xfrm>
            <a:off x="3070800" y="1317780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4" name="object 642"/>
          <p:cNvSpPr/>
          <p:nvPr/>
        </p:nvSpPr>
        <p:spPr>
          <a:xfrm>
            <a:off x="3070800" y="130460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5" name="object 643"/>
          <p:cNvSpPr/>
          <p:nvPr/>
        </p:nvSpPr>
        <p:spPr>
          <a:xfrm>
            <a:off x="3070800" y="129142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6" name="object 644"/>
          <p:cNvSpPr/>
          <p:nvPr/>
        </p:nvSpPr>
        <p:spPr>
          <a:xfrm>
            <a:off x="3070800" y="1278252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7" name="object 645"/>
          <p:cNvSpPr/>
          <p:nvPr/>
        </p:nvSpPr>
        <p:spPr>
          <a:xfrm>
            <a:off x="3070800" y="1251900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8" name="object 646"/>
          <p:cNvSpPr/>
          <p:nvPr/>
        </p:nvSpPr>
        <p:spPr>
          <a:xfrm>
            <a:off x="3070800" y="123872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9" name="object 647"/>
          <p:cNvSpPr/>
          <p:nvPr/>
        </p:nvSpPr>
        <p:spPr>
          <a:xfrm>
            <a:off x="3070800" y="122554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0" name="object 648"/>
          <p:cNvSpPr/>
          <p:nvPr/>
        </p:nvSpPr>
        <p:spPr>
          <a:xfrm>
            <a:off x="3070800" y="1212336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1" name="object 649"/>
          <p:cNvSpPr/>
          <p:nvPr/>
        </p:nvSpPr>
        <p:spPr>
          <a:xfrm>
            <a:off x="3070800" y="118598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2" name="object 650"/>
          <p:cNvSpPr/>
          <p:nvPr/>
        </p:nvSpPr>
        <p:spPr>
          <a:xfrm>
            <a:off x="3070800" y="117280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3" name="object 651"/>
          <p:cNvSpPr/>
          <p:nvPr/>
        </p:nvSpPr>
        <p:spPr>
          <a:xfrm>
            <a:off x="3070800" y="1159632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4" name="object 652"/>
          <p:cNvSpPr/>
          <p:nvPr/>
        </p:nvSpPr>
        <p:spPr>
          <a:xfrm>
            <a:off x="3070800" y="1146456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5" name="object 653"/>
          <p:cNvSpPr/>
          <p:nvPr/>
        </p:nvSpPr>
        <p:spPr>
          <a:xfrm>
            <a:off x="3070800" y="1330956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5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6" name="object 654"/>
          <p:cNvSpPr/>
          <p:nvPr/>
        </p:nvSpPr>
        <p:spPr>
          <a:xfrm>
            <a:off x="3070800" y="1265076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5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7" name="object 655"/>
          <p:cNvSpPr/>
          <p:nvPr/>
        </p:nvSpPr>
        <p:spPr>
          <a:xfrm>
            <a:off x="3070800" y="1199160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5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8" name="object 656"/>
          <p:cNvSpPr/>
          <p:nvPr/>
        </p:nvSpPr>
        <p:spPr>
          <a:xfrm>
            <a:off x="3070800" y="1133280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5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9" name="object 657"/>
          <p:cNvSpPr/>
          <p:nvPr/>
        </p:nvSpPr>
        <p:spPr>
          <a:xfrm>
            <a:off x="3070800" y="11332800"/>
            <a:ext cx="360" cy="1976760"/>
          </a:xfrm>
          <a:custGeom>
            <a:avLst/>
            <a:gdLst>
              <a:gd name="textAreaLeft" fmla="*/ 0 w 360"/>
              <a:gd name="textAreaRight" fmla="*/ 1440 w 360"/>
              <a:gd name="textAreaTop" fmla="*/ 0 h 1976760"/>
              <a:gd name="textAreaBottom" fmla="*/ 1977480 h 1976760"/>
            </a:gdLst>
            <a:ahLst/>
            <a:rect l="textAreaLeft" t="textAreaTop" r="textAreaRight" b="textAreaBottom"/>
            <a:pathLst>
              <a:path w="0" h="1977390">
                <a:moveTo>
                  <a:pt x="0" y="1976994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0" name="object 658"/>
          <p:cNvSpPr/>
          <p:nvPr/>
        </p:nvSpPr>
        <p:spPr>
          <a:xfrm>
            <a:off x="4023720" y="13443840"/>
            <a:ext cx="259560" cy="360"/>
          </a:xfrm>
          <a:custGeom>
            <a:avLst/>
            <a:gdLst>
              <a:gd name="textAreaLeft" fmla="*/ 0 w 259560"/>
              <a:gd name="textAreaRight" fmla="*/ 260280 w 2595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60350" h="0">
                <a:moveTo>
                  <a:pt x="0" y="0"/>
                </a:moveTo>
                <a:lnTo>
                  <a:pt x="259981" y="0"/>
                </a:lnTo>
              </a:path>
            </a:pathLst>
          </a:custGeom>
          <a:noFill/>
          <a:ln w="6285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1" name="object 659"/>
          <p:cNvSpPr/>
          <p:nvPr/>
        </p:nvSpPr>
        <p:spPr>
          <a:xfrm>
            <a:off x="4023720" y="13412520"/>
            <a:ext cx="259560" cy="62280"/>
          </a:xfrm>
          <a:custGeom>
            <a:avLst/>
            <a:gdLst>
              <a:gd name="textAreaLeft" fmla="*/ 0 w 259560"/>
              <a:gd name="textAreaRight" fmla="*/ 260280 w 259560"/>
              <a:gd name="textAreaTop" fmla="*/ 0 h 62280"/>
              <a:gd name="textAreaBottom" fmla="*/ 63000 h 62280"/>
            </a:gdLst>
            <a:ahLst/>
            <a:rect l="textAreaLeft" t="textAreaTop" r="textAreaRight" b="textAreaBottom"/>
            <a:pathLst>
              <a:path w="260350" h="62865">
                <a:moveTo>
                  <a:pt x="0" y="62850"/>
                </a:moveTo>
                <a:lnTo>
                  <a:pt x="259981" y="62850"/>
                </a:lnTo>
                <a:lnTo>
                  <a:pt x="259981" y="0"/>
                </a:lnTo>
                <a:lnTo>
                  <a:pt x="0" y="0"/>
                </a:lnTo>
                <a:lnTo>
                  <a:pt x="0" y="6285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2" name="object 660"/>
          <p:cNvSpPr/>
          <p:nvPr/>
        </p:nvSpPr>
        <p:spPr>
          <a:xfrm>
            <a:off x="4011120" y="13370040"/>
            <a:ext cx="282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1" lang="en-US" sz="7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(cm)</a:t>
            </a:r>
            <a:endParaRPr b="0" lang="en-US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3" name="object 661"/>
          <p:cNvSpPr/>
          <p:nvPr/>
        </p:nvSpPr>
        <p:spPr>
          <a:xfrm>
            <a:off x="2809440" y="12047760"/>
            <a:ext cx="87480" cy="546480"/>
          </a:xfrm>
          <a:custGeom>
            <a:avLst/>
            <a:gdLst>
              <a:gd name="textAreaLeft" fmla="*/ 0 w 87480"/>
              <a:gd name="textAreaRight" fmla="*/ 88200 w 87480"/>
              <a:gd name="textAreaTop" fmla="*/ 0 h 546480"/>
              <a:gd name="textAreaBottom" fmla="*/ 547200 h 546480"/>
            </a:gdLst>
            <a:ahLst/>
            <a:rect l="textAreaLeft" t="textAreaTop" r="textAreaRight" b="textAreaBottom"/>
            <a:pathLst>
              <a:path w="88264" h="547370">
                <a:moveTo>
                  <a:pt x="0" y="547264"/>
                </a:moveTo>
                <a:lnTo>
                  <a:pt x="87923" y="547264"/>
                </a:lnTo>
                <a:lnTo>
                  <a:pt x="87923" y="0"/>
                </a:lnTo>
                <a:lnTo>
                  <a:pt x="0" y="0"/>
                </a:lnTo>
                <a:lnTo>
                  <a:pt x="0" y="54726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4" name="object 662"/>
          <p:cNvSpPr/>
          <p:nvPr/>
        </p:nvSpPr>
        <p:spPr>
          <a:xfrm>
            <a:off x="2809440" y="12047760"/>
            <a:ext cx="87480" cy="546480"/>
          </a:xfrm>
          <a:custGeom>
            <a:avLst/>
            <a:gdLst>
              <a:gd name="textAreaLeft" fmla="*/ 0 w 87480"/>
              <a:gd name="textAreaRight" fmla="*/ 88200 w 87480"/>
              <a:gd name="textAreaTop" fmla="*/ 0 h 546480"/>
              <a:gd name="textAreaBottom" fmla="*/ 547200 h 546480"/>
            </a:gdLst>
            <a:ahLst/>
            <a:rect l="textAreaLeft" t="textAreaTop" r="textAreaRight" b="textAreaBottom"/>
            <a:pathLst>
              <a:path w="88264" h="547370">
                <a:moveTo>
                  <a:pt x="0" y="547264"/>
                </a:moveTo>
                <a:lnTo>
                  <a:pt x="87923" y="547264"/>
                </a:lnTo>
                <a:lnTo>
                  <a:pt x="87923" y="0"/>
                </a:lnTo>
                <a:lnTo>
                  <a:pt x="0" y="0"/>
                </a:lnTo>
                <a:lnTo>
                  <a:pt x="0" y="547264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5" name="object 663"/>
          <p:cNvSpPr/>
          <p:nvPr/>
        </p:nvSpPr>
        <p:spPr>
          <a:xfrm>
            <a:off x="2795760" y="12034800"/>
            <a:ext cx="13500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 vert="vert270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en-US" sz="700" spc="9" strike="noStrike">
                <a:solidFill>
                  <a:srgbClr val="000000"/>
                </a:solidFill>
                <a:latin typeface="Symbol"/>
              </a:rPr>
              <a:t></a:t>
            </a:r>
            <a:r>
              <a:rPr b="0" lang="en-US" sz="700" spc="9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700" spc="1" strike="noStrike">
                <a:solidFill>
                  <a:srgbClr val="000000"/>
                </a:solidFill>
                <a:latin typeface="Arial"/>
              </a:rPr>
              <a:t>( </a:t>
            </a: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ppm</a:t>
            </a:r>
            <a:r>
              <a:rPr b="1" lang="en-US" sz="700" spc="-6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700" spc="9" strike="noStrike">
                <a:solidFill>
                  <a:srgbClr val="000000"/>
                </a:solidFill>
                <a:latin typeface="Arial"/>
              </a:rPr>
              <a:t>cm</a:t>
            </a:r>
            <a:r>
              <a:rPr b="1" lang="en-US" sz="600" spc="18" strike="noStrike" baseline="48000">
                <a:solidFill>
                  <a:srgbClr val="000000"/>
                </a:solidFill>
                <a:latin typeface="Arial"/>
              </a:rPr>
              <a:t>2</a:t>
            </a:r>
            <a:r>
              <a:rPr b="1" lang="en-US" sz="700" spc="9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6" name="object 664"/>
          <p:cNvSpPr/>
          <p:nvPr/>
        </p:nvSpPr>
        <p:spPr>
          <a:xfrm>
            <a:off x="304884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7" name="object 665"/>
          <p:cNvSpPr/>
          <p:nvPr/>
        </p:nvSpPr>
        <p:spPr>
          <a:xfrm>
            <a:off x="304884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8" name="object 666"/>
          <p:cNvSpPr/>
          <p:nvPr/>
        </p:nvSpPr>
        <p:spPr>
          <a:xfrm>
            <a:off x="303624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9" name="object 667"/>
          <p:cNvSpPr/>
          <p:nvPr/>
        </p:nvSpPr>
        <p:spPr>
          <a:xfrm>
            <a:off x="377100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0" name="object 668"/>
          <p:cNvSpPr/>
          <p:nvPr/>
        </p:nvSpPr>
        <p:spPr>
          <a:xfrm>
            <a:off x="377100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1" name="object 669"/>
          <p:cNvSpPr/>
          <p:nvPr/>
        </p:nvSpPr>
        <p:spPr>
          <a:xfrm>
            <a:off x="375840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2" name="object 670"/>
          <p:cNvSpPr/>
          <p:nvPr/>
        </p:nvSpPr>
        <p:spPr>
          <a:xfrm>
            <a:off x="449316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3" name="object 671"/>
          <p:cNvSpPr/>
          <p:nvPr/>
        </p:nvSpPr>
        <p:spPr>
          <a:xfrm>
            <a:off x="449316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4" name="object 672"/>
          <p:cNvSpPr/>
          <p:nvPr/>
        </p:nvSpPr>
        <p:spPr>
          <a:xfrm>
            <a:off x="448056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5" name="object 673"/>
          <p:cNvSpPr/>
          <p:nvPr/>
        </p:nvSpPr>
        <p:spPr>
          <a:xfrm>
            <a:off x="521532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6" name="object 674"/>
          <p:cNvSpPr/>
          <p:nvPr/>
        </p:nvSpPr>
        <p:spPr>
          <a:xfrm>
            <a:off x="521532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7" name="object 675"/>
          <p:cNvSpPr/>
          <p:nvPr/>
        </p:nvSpPr>
        <p:spPr>
          <a:xfrm>
            <a:off x="520272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8" name="object 676"/>
          <p:cNvSpPr/>
          <p:nvPr/>
        </p:nvSpPr>
        <p:spPr>
          <a:xfrm>
            <a:off x="2998440" y="1328364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9" name="object 677"/>
          <p:cNvSpPr/>
          <p:nvPr/>
        </p:nvSpPr>
        <p:spPr>
          <a:xfrm>
            <a:off x="2998440" y="1328364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0" name="object 678"/>
          <p:cNvSpPr/>
          <p:nvPr/>
        </p:nvSpPr>
        <p:spPr>
          <a:xfrm>
            <a:off x="2985840" y="1324620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1" name="object 679"/>
          <p:cNvSpPr/>
          <p:nvPr/>
        </p:nvSpPr>
        <p:spPr>
          <a:xfrm>
            <a:off x="2934360" y="12650760"/>
            <a:ext cx="107280" cy="360"/>
          </a:xfrm>
          <a:custGeom>
            <a:avLst/>
            <a:gdLst>
              <a:gd name="textAreaLeft" fmla="*/ 0 w 107280"/>
              <a:gd name="textAreaRight" fmla="*/ 108000 w 107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07950" h="0">
                <a:moveTo>
                  <a:pt x="0" y="0"/>
                </a:moveTo>
                <a:lnTo>
                  <a:pt x="107424" y="0"/>
                </a:lnTo>
              </a:path>
            </a:pathLst>
          </a:custGeom>
          <a:noFill/>
          <a:ln w="523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2" name="object 680"/>
          <p:cNvSpPr/>
          <p:nvPr/>
        </p:nvSpPr>
        <p:spPr>
          <a:xfrm>
            <a:off x="2934360" y="12624480"/>
            <a:ext cx="107280" cy="51840"/>
          </a:xfrm>
          <a:custGeom>
            <a:avLst/>
            <a:gdLst>
              <a:gd name="textAreaLeft" fmla="*/ 0 w 107280"/>
              <a:gd name="textAreaRight" fmla="*/ 108000 w 10728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107950" h="52704">
                <a:moveTo>
                  <a:pt x="0" y="52375"/>
                </a:moveTo>
                <a:lnTo>
                  <a:pt x="107424" y="52375"/>
                </a:lnTo>
                <a:lnTo>
                  <a:pt x="107424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3" name="object 681"/>
          <p:cNvSpPr/>
          <p:nvPr/>
        </p:nvSpPr>
        <p:spPr>
          <a:xfrm>
            <a:off x="2921760" y="12587040"/>
            <a:ext cx="13212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600" spc="-7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4" name="object 682"/>
          <p:cNvSpPr/>
          <p:nvPr/>
        </p:nvSpPr>
        <p:spPr>
          <a:xfrm>
            <a:off x="2998440" y="1196532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4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5" name="object 683"/>
          <p:cNvSpPr/>
          <p:nvPr/>
        </p:nvSpPr>
        <p:spPr>
          <a:xfrm>
            <a:off x="2998440" y="1196532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4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6" name="object 684"/>
          <p:cNvSpPr/>
          <p:nvPr/>
        </p:nvSpPr>
        <p:spPr>
          <a:xfrm>
            <a:off x="2985840" y="119282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1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7" name="object 685"/>
          <p:cNvSpPr/>
          <p:nvPr/>
        </p:nvSpPr>
        <p:spPr>
          <a:xfrm>
            <a:off x="2934360" y="11332800"/>
            <a:ext cx="107280" cy="360"/>
          </a:xfrm>
          <a:custGeom>
            <a:avLst/>
            <a:gdLst>
              <a:gd name="textAreaLeft" fmla="*/ 0 w 107280"/>
              <a:gd name="textAreaRight" fmla="*/ 108000 w 107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07950" h="0">
                <a:moveTo>
                  <a:pt x="0" y="0"/>
                </a:moveTo>
                <a:lnTo>
                  <a:pt x="107424" y="0"/>
                </a:lnTo>
              </a:path>
            </a:pathLst>
          </a:custGeom>
          <a:noFill/>
          <a:ln w="523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8" name="object 686"/>
          <p:cNvSpPr/>
          <p:nvPr/>
        </p:nvSpPr>
        <p:spPr>
          <a:xfrm>
            <a:off x="2934360" y="11306520"/>
            <a:ext cx="107280" cy="51840"/>
          </a:xfrm>
          <a:custGeom>
            <a:avLst/>
            <a:gdLst>
              <a:gd name="textAreaLeft" fmla="*/ 0 w 107280"/>
              <a:gd name="textAreaRight" fmla="*/ 108000 w 10728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107950" h="52704">
                <a:moveTo>
                  <a:pt x="0" y="52375"/>
                </a:moveTo>
                <a:lnTo>
                  <a:pt x="107424" y="52375"/>
                </a:lnTo>
                <a:lnTo>
                  <a:pt x="107424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9" name="object 687"/>
          <p:cNvSpPr/>
          <p:nvPr/>
        </p:nvSpPr>
        <p:spPr>
          <a:xfrm>
            <a:off x="2921760" y="11269080"/>
            <a:ext cx="13212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1</a:t>
            </a:r>
            <a:r>
              <a:rPr b="0" lang="en-US" sz="600" spc="-7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0" name="object 688"/>
          <p:cNvSpPr/>
          <p:nvPr/>
        </p:nvSpPr>
        <p:spPr>
          <a:xfrm>
            <a:off x="4580640" y="11154240"/>
            <a:ext cx="6462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21%,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25%,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1" name="object 689"/>
          <p:cNvSpPr/>
          <p:nvPr/>
        </p:nvSpPr>
        <p:spPr>
          <a:xfrm>
            <a:off x="4580640" y="11338920"/>
            <a:ext cx="887760" cy="6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29%,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33%,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11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21%,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0.25  OI = 25%,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0.25  OI = 29%,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0.25  OI = 33%,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0.25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2" name="object 690"/>
          <p:cNvSpPr/>
          <p:nvPr/>
        </p:nvSpPr>
        <p:spPr>
          <a:xfrm>
            <a:off x="4352400" y="11210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3" name="object 691"/>
          <p:cNvSpPr/>
          <p:nvPr/>
        </p:nvSpPr>
        <p:spPr>
          <a:xfrm>
            <a:off x="4352400" y="11302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4" name="object 692"/>
          <p:cNvSpPr/>
          <p:nvPr/>
        </p:nvSpPr>
        <p:spPr>
          <a:xfrm>
            <a:off x="4352400" y="11395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5" name="object 693"/>
          <p:cNvSpPr/>
          <p:nvPr/>
        </p:nvSpPr>
        <p:spPr>
          <a:xfrm>
            <a:off x="4352400" y="11487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6" name="object 694"/>
          <p:cNvSpPr/>
          <p:nvPr/>
        </p:nvSpPr>
        <p:spPr>
          <a:xfrm>
            <a:off x="4188960" y="1159020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10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7" name="object 695"/>
          <p:cNvSpPr/>
          <p:nvPr/>
        </p:nvSpPr>
        <p:spPr>
          <a:xfrm>
            <a:off x="4188960" y="1168272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10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8" name="object 696"/>
          <p:cNvSpPr/>
          <p:nvPr/>
        </p:nvSpPr>
        <p:spPr>
          <a:xfrm>
            <a:off x="4188960" y="1177524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10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9" name="object 697"/>
          <p:cNvSpPr/>
          <p:nvPr/>
        </p:nvSpPr>
        <p:spPr>
          <a:xfrm>
            <a:off x="4188960" y="1186776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10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0" name="object 698"/>
          <p:cNvSpPr/>
          <p:nvPr/>
        </p:nvSpPr>
        <p:spPr>
          <a:xfrm>
            <a:off x="2623320" y="10815120"/>
            <a:ext cx="855720" cy="201960"/>
          </a:xfrm>
          <a:custGeom>
            <a:avLst/>
            <a:gdLst>
              <a:gd name="textAreaLeft" fmla="*/ 0 w 855720"/>
              <a:gd name="textAreaRight" fmla="*/ 856440 w 855720"/>
              <a:gd name="textAreaTop" fmla="*/ 0 h 201960"/>
              <a:gd name="textAreaBottom" fmla="*/ 202680 h 201960"/>
            </a:gdLst>
            <a:ahLst/>
            <a:rect l="textAreaLeft" t="textAreaTop" r="textAreaRight" b="textAreaBottom"/>
            <a:pathLst>
              <a:path w="856614" h="202565">
                <a:moveTo>
                  <a:pt x="0" y="202466"/>
                </a:moveTo>
                <a:lnTo>
                  <a:pt x="856599" y="202466"/>
                </a:lnTo>
                <a:lnTo>
                  <a:pt x="856599" y="0"/>
                </a:lnTo>
                <a:lnTo>
                  <a:pt x="0" y="0"/>
                </a:lnTo>
                <a:lnTo>
                  <a:pt x="0" y="202466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1" name="object 699"/>
          <p:cNvSpPr/>
          <p:nvPr/>
        </p:nvSpPr>
        <p:spPr>
          <a:xfrm>
            <a:off x="2712960" y="10774080"/>
            <a:ext cx="677520" cy="2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</a:pPr>
            <a:r>
              <a:rPr b="0" lang="en-US" sz="1500" spc="106" strike="noStrike">
                <a:solidFill>
                  <a:srgbClr val="870000"/>
                </a:solidFill>
                <a:latin typeface="Times New Roman"/>
              </a:rPr>
              <a:t>α </a:t>
            </a: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=</a:t>
            </a:r>
            <a:r>
              <a:rPr b="0" lang="en-US" sz="1350" spc="-157" strike="noStrike">
                <a:solidFill>
                  <a:srgbClr val="870000"/>
                </a:solidFill>
                <a:latin typeface="Arial"/>
              </a:rPr>
              <a:t> </a:t>
            </a: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0.25</a:t>
            </a:r>
            <a:endParaRPr b="0" lang="en-US" sz="1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2" name="object 700"/>
          <p:cNvSpPr/>
          <p:nvPr/>
        </p:nvSpPr>
        <p:spPr>
          <a:xfrm>
            <a:off x="5830200" y="10986480"/>
            <a:ext cx="3031920" cy="2643480"/>
          </a:xfrm>
          <a:custGeom>
            <a:avLst/>
            <a:gdLst>
              <a:gd name="textAreaLeft" fmla="*/ 0 w 3031920"/>
              <a:gd name="textAreaRight" fmla="*/ 3032640 w 3031920"/>
              <a:gd name="textAreaTop" fmla="*/ 0 h 2643480"/>
              <a:gd name="textAreaBottom" fmla="*/ 2644200 h 2643480"/>
            </a:gdLst>
            <a:ahLst/>
            <a:rect l="textAreaLeft" t="textAreaTop" r="textAreaRight" b="textAreaBottom"/>
            <a:pathLst>
              <a:path w="3032759" h="2644140">
                <a:moveTo>
                  <a:pt x="0" y="2643938"/>
                </a:moveTo>
                <a:lnTo>
                  <a:pt x="3032267" y="2643938"/>
                </a:lnTo>
                <a:lnTo>
                  <a:pt x="3032267" y="0"/>
                </a:lnTo>
                <a:lnTo>
                  <a:pt x="0" y="0"/>
                </a:lnTo>
                <a:lnTo>
                  <a:pt x="0" y="2643938"/>
                </a:lnTo>
                <a:close/>
              </a:path>
            </a:pathLst>
          </a:custGeom>
          <a:solidFill>
            <a:srgbClr val="fff8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3" name="object 701"/>
          <p:cNvSpPr/>
          <p:nvPr/>
        </p:nvSpPr>
        <p:spPr>
          <a:xfrm>
            <a:off x="5902200" y="11024640"/>
            <a:ext cx="2887920" cy="2567160"/>
          </a:xfrm>
          <a:custGeom>
            <a:avLst/>
            <a:gdLst>
              <a:gd name="textAreaLeft" fmla="*/ 0 w 2887920"/>
              <a:gd name="textAreaRight" fmla="*/ 2888640 w 2887920"/>
              <a:gd name="textAreaTop" fmla="*/ 0 h 2567160"/>
              <a:gd name="textAreaBottom" fmla="*/ 2567880 h 2567160"/>
            </a:gdLst>
            <a:ahLst/>
            <a:rect l="textAreaLeft" t="textAreaTop" r="textAreaRight" b="textAreaBottom"/>
            <a:pathLst>
              <a:path w="2888615" h="2567940">
                <a:moveTo>
                  <a:pt x="0" y="2567496"/>
                </a:moveTo>
                <a:lnTo>
                  <a:pt x="2888433" y="2567496"/>
                </a:lnTo>
                <a:lnTo>
                  <a:pt x="2888433" y="0"/>
                </a:lnTo>
                <a:lnTo>
                  <a:pt x="0" y="0"/>
                </a:lnTo>
                <a:lnTo>
                  <a:pt x="0" y="256749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4" name="object 702"/>
          <p:cNvSpPr/>
          <p:nvPr/>
        </p:nvSpPr>
        <p:spPr>
          <a:xfrm>
            <a:off x="62730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5" name="object 703"/>
          <p:cNvSpPr/>
          <p:nvPr/>
        </p:nvSpPr>
        <p:spPr>
          <a:xfrm>
            <a:off x="62884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6" name="object 704"/>
          <p:cNvSpPr/>
          <p:nvPr/>
        </p:nvSpPr>
        <p:spPr>
          <a:xfrm>
            <a:off x="63039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7" name="object 705"/>
          <p:cNvSpPr/>
          <p:nvPr/>
        </p:nvSpPr>
        <p:spPr>
          <a:xfrm>
            <a:off x="63194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8" name="object 706"/>
          <p:cNvSpPr/>
          <p:nvPr/>
        </p:nvSpPr>
        <p:spPr>
          <a:xfrm>
            <a:off x="63349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9" name="object 707"/>
          <p:cNvSpPr/>
          <p:nvPr/>
        </p:nvSpPr>
        <p:spPr>
          <a:xfrm>
            <a:off x="63504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0" name="object 708"/>
          <p:cNvSpPr/>
          <p:nvPr/>
        </p:nvSpPr>
        <p:spPr>
          <a:xfrm>
            <a:off x="63655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1" name="object 709"/>
          <p:cNvSpPr/>
          <p:nvPr/>
        </p:nvSpPr>
        <p:spPr>
          <a:xfrm>
            <a:off x="638100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2" name="object 710"/>
          <p:cNvSpPr/>
          <p:nvPr/>
        </p:nvSpPr>
        <p:spPr>
          <a:xfrm>
            <a:off x="6396480" y="13290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3" name="object 711"/>
          <p:cNvSpPr/>
          <p:nvPr/>
        </p:nvSpPr>
        <p:spPr>
          <a:xfrm>
            <a:off x="641196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4" name="object 712"/>
          <p:cNvSpPr/>
          <p:nvPr/>
        </p:nvSpPr>
        <p:spPr>
          <a:xfrm>
            <a:off x="6427440" y="13296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5" name="object 713"/>
          <p:cNvSpPr/>
          <p:nvPr/>
        </p:nvSpPr>
        <p:spPr>
          <a:xfrm>
            <a:off x="6442560" y="13297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6" name="object 714"/>
          <p:cNvSpPr/>
          <p:nvPr/>
        </p:nvSpPr>
        <p:spPr>
          <a:xfrm>
            <a:off x="6458040" y="1329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7" name="object 715"/>
          <p:cNvSpPr/>
          <p:nvPr/>
        </p:nvSpPr>
        <p:spPr>
          <a:xfrm>
            <a:off x="6473520" y="1329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8" name="object 716"/>
          <p:cNvSpPr/>
          <p:nvPr/>
        </p:nvSpPr>
        <p:spPr>
          <a:xfrm>
            <a:off x="6489000" y="13294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9" name="object 717"/>
          <p:cNvSpPr/>
          <p:nvPr/>
        </p:nvSpPr>
        <p:spPr>
          <a:xfrm>
            <a:off x="6504480" y="13293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0" name="object 718"/>
          <p:cNvSpPr/>
          <p:nvPr/>
        </p:nvSpPr>
        <p:spPr>
          <a:xfrm>
            <a:off x="6519960" y="13292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1" name="object 719"/>
          <p:cNvSpPr/>
          <p:nvPr/>
        </p:nvSpPr>
        <p:spPr>
          <a:xfrm>
            <a:off x="6535080" y="13281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2" name="object 720"/>
          <p:cNvSpPr/>
          <p:nvPr/>
        </p:nvSpPr>
        <p:spPr>
          <a:xfrm>
            <a:off x="6550560" y="13277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3" name="object 721"/>
          <p:cNvSpPr/>
          <p:nvPr/>
        </p:nvSpPr>
        <p:spPr>
          <a:xfrm>
            <a:off x="6566040" y="1326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4" name="object 722"/>
          <p:cNvSpPr/>
          <p:nvPr/>
        </p:nvSpPr>
        <p:spPr>
          <a:xfrm>
            <a:off x="6581520" y="13236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5" name="object 723"/>
          <p:cNvSpPr/>
          <p:nvPr/>
        </p:nvSpPr>
        <p:spPr>
          <a:xfrm>
            <a:off x="6597000" y="13216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6" name="object 724"/>
          <p:cNvSpPr/>
          <p:nvPr/>
        </p:nvSpPr>
        <p:spPr>
          <a:xfrm>
            <a:off x="6612480" y="13205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7" name="object 725"/>
          <p:cNvSpPr/>
          <p:nvPr/>
        </p:nvSpPr>
        <p:spPr>
          <a:xfrm>
            <a:off x="6627960" y="13180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8" name="object 726"/>
          <p:cNvSpPr/>
          <p:nvPr/>
        </p:nvSpPr>
        <p:spPr>
          <a:xfrm>
            <a:off x="6643080" y="13129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9" name="object 727"/>
          <p:cNvSpPr/>
          <p:nvPr/>
        </p:nvSpPr>
        <p:spPr>
          <a:xfrm>
            <a:off x="6658560" y="13103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0" name="object 728"/>
          <p:cNvSpPr/>
          <p:nvPr/>
        </p:nvSpPr>
        <p:spPr>
          <a:xfrm>
            <a:off x="6674040" y="13059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1" name="object 729"/>
          <p:cNvSpPr/>
          <p:nvPr/>
        </p:nvSpPr>
        <p:spPr>
          <a:xfrm>
            <a:off x="6689520" y="13037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2" name="object 730"/>
          <p:cNvSpPr/>
          <p:nvPr/>
        </p:nvSpPr>
        <p:spPr>
          <a:xfrm>
            <a:off x="6705000" y="13007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3" name="object 731"/>
          <p:cNvSpPr/>
          <p:nvPr/>
        </p:nvSpPr>
        <p:spPr>
          <a:xfrm>
            <a:off x="6720480" y="12985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4" name="object 732"/>
          <p:cNvSpPr/>
          <p:nvPr/>
        </p:nvSpPr>
        <p:spPr>
          <a:xfrm>
            <a:off x="6735960" y="12963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5" name="object 733"/>
          <p:cNvSpPr/>
          <p:nvPr/>
        </p:nvSpPr>
        <p:spPr>
          <a:xfrm>
            <a:off x="6751080" y="1294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6" name="object 734"/>
          <p:cNvSpPr/>
          <p:nvPr/>
        </p:nvSpPr>
        <p:spPr>
          <a:xfrm>
            <a:off x="6766560" y="12923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7" name="object 735"/>
          <p:cNvSpPr/>
          <p:nvPr/>
        </p:nvSpPr>
        <p:spPr>
          <a:xfrm>
            <a:off x="6782040" y="12896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8" name="object 736"/>
          <p:cNvSpPr/>
          <p:nvPr/>
        </p:nvSpPr>
        <p:spPr>
          <a:xfrm>
            <a:off x="6797520" y="12866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9" name="object 737"/>
          <p:cNvSpPr/>
          <p:nvPr/>
        </p:nvSpPr>
        <p:spPr>
          <a:xfrm>
            <a:off x="6813000" y="12839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0" name="object 738"/>
          <p:cNvSpPr/>
          <p:nvPr/>
        </p:nvSpPr>
        <p:spPr>
          <a:xfrm>
            <a:off x="6828120" y="12809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1" name="object 739"/>
          <p:cNvSpPr/>
          <p:nvPr/>
        </p:nvSpPr>
        <p:spPr>
          <a:xfrm>
            <a:off x="6843960" y="1279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2" name="object 740"/>
          <p:cNvSpPr/>
          <p:nvPr/>
        </p:nvSpPr>
        <p:spPr>
          <a:xfrm>
            <a:off x="6859080" y="12765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3" name="object 741"/>
          <p:cNvSpPr/>
          <p:nvPr/>
        </p:nvSpPr>
        <p:spPr>
          <a:xfrm>
            <a:off x="6874560" y="1273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4" name="object 742"/>
          <p:cNvSpPr/>
          <p:nvPr/>
        </p:nvSpPr>
        <p:spPr>
          <a:xfrm>
            <a:off x="6890040" y="1270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5" name="object 743"/>
          <p:cNvSpPr/>
          <p:nvPr/>
        </p:nvSpPr>
        <p:spPr>
          <a:xfrm>
            <a:off x="6905520" y="12675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6" name="object 744"/>
          <p:cNvSpPr/>
          <p:nvPr/>
        </p:nvSpPr>
        <p:spPr>
          <a:xfrm>
            <a:off x="6921000" y="12654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7" name="object 745"/>
          <p:cNvSpPr/>
          <p:nvPr/>
        </p:nvSpPr>
        <p:spPr>
          <a:xfrm>
            <a:off x="6936120" y="1263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8" name="object 746"/>
          <p:cNvSpPr/>
          <p:nvPr/>
        </p:nvSpPr>
        <p:spPr>
          <a:xfrm>
            <a:off x="6951600" y="12601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9" name="object 747"/>
          <p:cNvSpPr/>
          <p:nvPr/>
        </p:nvSpPr>
        <p:spPr>
          <a:xfrm>
            <a:off x="6967080" y="12580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0" name="object 748"/>
          <p:cNvSpPr/>
          <p:nvPr/>
        </p:nvSpPr>
        <p:spPr>
          <a:xfrm>
            <a:off x="6982560" y="1254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1" name="object 749"/>
          <p:cNvSpPr/>
          <p:nvPr/>
        </p:nvSpPr>
        <p:spPr>
          <a:xfrm>
            <a:off x="6998040" y="12525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2" name="object 750"/>
          <p:cNvSpPr/>
          <p:nvPr/>
        </p:nvSpPr>
        <p:spPr>
          <a:xfrm>
            <a:off x="7013520" y="12504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3" name="object 751"/>
          <p:cNvSpPr/>
          <p:nvPr/>
        </p:nvSpPr>
        <p:spPr>
          <a:xfrm>
            <a:off x="7028640" y="12503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4" name="object 752"/>
          <p:cNvSpPr/>
          <p:nvPr/>
        </p:nvSpPr>
        <p:spPr>
          <a:xfrm>
            <a:off x="7044120" y="1249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5" name="object 753"/>
          <p:cNvSpPr/>
          <p:nvPr/>
        </p:nvSpPr>
        <p:spPr>
          <a:xfrm>
            <a:off x="7059600" y="12491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6" name="object 754"/>
          <p:cNvSpPr/>
          <p:nvPr/>
        </p:nvSpPr>
        <p:spPr>
          <a:xfrm>
            <a:off x="7075080" y="12513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7" name="object 755"/>
          <p:cNvSpPr/>
          <p:nvPr/>
        </p:nvSpPr>
        <p:spPr>
          <a:xfrm>
            <a:off x="7090560" y="1252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8" name="object 756"/>
          <p:cNvSpPr/>
          <p:nvPr/>
        </p:nvSpPr>
        <p:spPr>
          <a:xfrm>
            <a:off x="7106040" y="1254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9" name="object 757"/>
          <p:cNvSpPr/>
          <p:nvPr/>
        </p:nvSpPr>
        <p:spPr>
          <a:xfrm>
            <a:off x="7121520" y="12557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0" name="object 758"/>
          <p:cNvSpPr/>
          <p:nvPr/>
        </p:nvSpPr>
        <p:spPr>
          <a:xfrm>
            <a:off x="7136640" y="12585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1" name="object 759"/>
          <p:cNvSpPr/>
          <p:nvPr/>
        </p:nvSpPr>
        <p:spPr>
          <a:xfrm>
            <a:off x="7152120" y="12619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2" name="object 760"/>
          <p:cNvSpPr/>
          <p:nvPr/>
        </p:nvSpPr>
        <p:spPr>
          <a:xfrm>
            <a:off x="7167600" y="12651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3" name="object 761"/>
          <p:cNvSpPr/>
          <p:nvPr/>
        </p:nvSpPr>
        <p:spPr>
          <a:xfrm>
            <a:off x="7183080" y="12675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4" name="object 762"/>
          <p:cNvSpPr/>
          <p:nvPr/>
        </p:nvSpPr>
        <p:spPr>
          <a:xfrm>
            <a:off x="7198560" y="1272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5" name="object 763"/>
          <p:cNvSpPr/>
          <p:nvPr/>
        </p:nvSpPr>
        <p:spPr>
          <a:xfrm>
            <a:off x="7214040" y="12750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6" name="object 764"/>
          <p:cNvSpPr/>
          <p:nvPr/>
        </p:nvSpPr>
        <p:spPr>
          <a:xfrm>
            <a:off x="7229520" y="12783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7" name="object 765"/>
          <p:cNvSpPr/>
          <p:nvPr/>
        </p:nvSpPr>
        <p:spPr>
          <a:xfrm>
            <a:off x="7244640" y="1281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8" name="object 766"/>
          <p:cNvSpPr/>
          <p:nvPr/>
        </p:nvSpPr>
        <p:spPr>
          <a:xfrm>
            <a:off x="7260120" y="1285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9" name="object 767"/>
          <p:cNvSpPr/>
          <p:nvPr/>
        </p:nvSpPr>
        <p:spPr>
          <a:xfrm>
            <a:off x="7275600" y="12884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0" name="object 768"/>
          <p:cNvSpPr/>
          <p:nvPr/>
        </p:nvSpPr>
        <p:spPr>
          <a:xfrm>
            <a:off x="7291080" y="1291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1" name="object 769"/>
          <p:cNvSpPr/>
          <p:nvPr/>
        </p:nvSpPr>
        <p:spPr>
          <a:xfrm>
            <a:off x="7306560" y="1294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2" name="object 770"/>
          <p:cNvSpPr/>
          <p:nvPr/>
        </p:nvSpPr>
        <p:spPr>
          <a:xfrm>
            <a:off x="7321680" y="12972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3" name="object 771"/>
          <p:cNvSpPr/>
          <p:nvPr/>
        </p:nvSpPr>
        <p:spPr>
          <a:xfrm>
            <a:off x="7337160" y="1299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4" name="object 772"/>
          <p:cNvSpPr/>
          <p:nvPr/>
        </p:nvSpPr>
        <p:spPr>
          <a:xfrm>
            <a:off x="7352640" y="13018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5" name="object 773"/>
          <p:cNvSpPr/>
          <p:nvPr/>
        </p:nvSpPr>
        <p:spPr>
          <a:xfrm>
            <a:off x="7368120" y="13038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6" name="object 774"/>
          <p:cNvSpPr/>
          <p:nvPr/>
        </p:nvSpPr>
        <p:spPr>
          <a:xfrm>
            <a:off x="7383600" y="1306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7" name="object 775"/>
          <p:cNvSpPr/>
          <p:nvPr/>
        </p:nvSpPr>
        <p:spPr>
          <a:xfrm>
            <a:off x="7399080" y="13074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8" name="object 776"/>
          <p:cNvSpPr/>
          <p:nvPr/>
        </p:nvSpPr>
        <p:spPr>
          <a:xfrm>
            <a:off x="7414560" y="1308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9" name="object 777"/>
          <p:cNvSpPr/>
          <p:nvPr/>
        </p:nvSpPr>
        <p:spPr>
          <a:xfrm>
            <a:off x="7429680" y="13093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0" name="object 778"/>
          <p:cNvSpPr/>
          <p:nvPr/>
        </p:nvSpPr>
        <p:spPr>
          <a:xfrm>
            <a:off x="7445160" y="13106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1" name="object 779"/>
          <p:cNvSpPr/>
          <p:nvPr/>
        </p:nvSpPr>
        <p:spPr>
          <a:xfrm>
            <a:off x="7460640" y="13120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2" name="object 780"/>
          <p:cNvSpPr/>
          <p:nvPr/>
        </p:nvSpPr>
        <p:spPr>
          <a:xfrm>
            <a:off x="7476120" y="13128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3" name="object 781"/>
          <p:cNvSpPr/>
          <p:nvPr/>
        </p:nvSpPr>
        <p:spPr>
          <a:xfrm>
            <a:off x="7491600" y="13139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4" name="object 782"/>
          <p:cNvSpPr/>
          <p:nvPr/>
        </p:nvSpPr>
        <p:spPr>
          <a:xfrm>
            <a:off x="7507080" y="13148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5" name="object 783"/>
          <p:cNvSpPr/>
          <p:nvPr/>
        </p:nvSpPr>
        <p:spPr>
          <a:xfrm>
            <a:off x="7522200" y="13153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6" name="object 784"/>
          <p:cNvSpPr/>
          <p:nvPr/>
        </p:nvSpPr>
        <p:spPr>
          <a:xfrm>
            <a:off x="7537680" y="13170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7" name="object 785"/>
          <p:cNvSpPr/>
          <p:nvPr/>
        </p:nvSpPr>
        <p:spPr>
          <a:xfrm>
            <a:off x="7553160" y="1317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8" name="object 786"/>
          <p:cNvSpPr/>
          <p:nvPr/>
        </p:nvSpPr>
        <p:spPr>
          <a:xfrm>
            <a:off x="7568640" y="13178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9" name="object 787"/>
          <p:cNvSpPr/>
          <p:nvPr/>
        </p:nvSpPr>
        <p:spPr>
          <a:xfrm>
            <a:off x="7059600" y="13309560"/>
            <a:ext cx="852840" cy="360"/>
          </a:xfrm>
          <a:custGeom>
            <a:avLst/>
            <a:gdLst>
              <a:gd name="textAreaLeft" fmla="*/ 0 w 852840"/>
              <a:gd name="textAreaRight" fmla="*/ 853560 w 8528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53440" h="0">
                <a:moveTo>
                  <a:pt x="0" y="0"/>
                </a:moveTo>
                <a:lnTo>
                  <a:pt x="853362" y="0"/>
                </a:lnTo>
              </a:path>
            </a:pathLst>
          </a:custGeom>
          <a:noFill/>
          <a:ln w="20486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0" name="object 788"/>
          <p:cNvSpPr/>
          <p:nvPr/>
        </p:nvSpPr>
        <p:spPr>
          <a:xfrm>
            <a:off x="62730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1" name="object 789"/>
          <p:cNvSpPr/>
          <p:nvPr/>
        </p:nvSpPr>
        <p:spPr>
          <a:xfrm>
            <a:off x="62884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2" name="object 790"/>
          <p:cNvSpPr/>
          <p:nvPr/>
        </p:nvSpPr>
        <p:spPr>
          <a:xfrm>
            <a:off x="63039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3" name="object 791"/>
          <p:cNvSpPr/>
          <p:nvPr/>
        </p:nvSpPr>
        <p:spPr>
          <a:xfrm>
            <a:off x="63194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4" name="object 792"/>
          <p:cNvSpPr/>
          <p:nvPr/>
        </p:nvSpPr>
        <p:spPr>
          <a:xfrm>
            <a:off x="63349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5" name="object 793"/>
          <p:cNvSpPr/>
          <p:nvPr/>
        </p:nvSpPr>
        <p:spPr>
          <a:xfrm>
            <a:off x="63504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6" name="object 794"/>
          <p:cNvSpPr/>
          <p:nvPr/>
        </p:nvSpPr>
        <p:spPr>
          <a:xfrm>
            <a:off x="63655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7" name="object 795"/>
          <p:cNvSpPr/>
          <p:nvPr/>
        </p:nvSpPr>
        <p:spPr>
          <a:xfrm>
            <a:off x="6381000" y="1329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8" name="object 796"/>
          <p:cNvSpPr/>
          <p:nvPr/>
        </p:nvSpPr>
        <p:spPr>
          <a:xfrm>
            <a:off x="6396480" y="13273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9" name="object 797"/>
          <p:cNvSpPr/>
          <p:nvPr/>
        </p:nvSpPr>
        <p:spPr>
          <a:xfrm>
            <a:off x="6411960" y="13282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0" name="object 798"/>
          <p:cNvSpPr/>
          <p:nvPr/>
        </p:nvSpPr>
        <p:spPr>
          <a:xfrm>
            <a:off x="6427440" y="1326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1" name="object 799"/>
          <p:cNvSpPr/>
          <p:nvPr/>
        </p:nvSpPr>
        <p:spPr>
          <a:xfrm>
            <a:off x="6442560" y="13235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2" name="object 800"/>
          <p:cNvSpPr/>
          <p:nvPr/>
        </p:nvSpPr>
        <p:spPr>
          <a:xfrm>
            <a:off x="6458040" y="13195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3" name="object 801"/>
          <p:cNvSpPr/>
          <p:nvPr/>
        </p:nvSpPr>
        <p:spPr>
          <a:xfrm>
            <a:off x="6473520" y="1315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4" name="object 802"/>
          <p:cNvSpPr/>
          <p:nvPr/>
        </p:nvSpPr>
        <p:spPr>
          <a:xfrm>
            <a:off x="6489000" y="13112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5" name="object 803"/>
          <p:cNvSpPr/>
          <p:nvPr/>
        </p:nvSpPr>
        <p:spPr>
          <a:xfrm>
            <a:off x="6504480" y="13061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6" name="object 804"/>
          <p:cNvSpPr/>
          <p:nvPr/>
        </p:nvSpPr>
        <p:spPr>
          <a:xfrm>
            <a:off x="6519960" y="12997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7" name="object 805"/>
          <p:cNvSpPr/>
          <p:nvPr/>
        </p:nvSpPr>
        <p:spPr>
          <a:xfrm>
            <a:off x="6535080" y="12948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8" name="object 806"/>
          <p:cNvSpPr/>
          <p:nvPr/>
        </p:nvSpPr>
        <p:spPr>
          <a:xfrm>
            <a:off x="6550560" y="12899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9" name="object 807"/>
          <p:cNvSpPr/>
          <p:nvPr/>
        </p:nvSpPr>
        <p:spPr>
          <a:xfrm>
            <a:off x="6566040" y="1285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0" name="object 808"/>
          <p:cNvSpPr/>
          <p:nvPr/>
        </p:nvSpPr>
        <p:spPr>
          <a:xfrm>
            <a:off x="6581520" y="12785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1" name="object 809"/>
          <p:cNvSpPr/>
          <p:nvPr/>
        </p:nvSpPr>
        <p:spPr>
          <a:xfrm>
            <a:off x="6597000" y="12718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2" name="object 810"/>
          <p:cNvSpPr/>
          <p:nvPr/>
        </p:nvSpPr>
        <p:spPr>
          <a:xfrm>
            <a:off x="6612480" y="12681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3" name="object 811"/>
          <p:cNvSpPr/>
          <p:nvPr/>
        </p:nvSpPr>
        <p:spPr>
          <a:xfrm>
            <a:off x="6627960" y="1263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4" name="object 812"/>
          <p:cNvSpPr/>
          <p:nvPr/>
        </p:nvSpPr>
        <p:spPr>
          <a:xfrm>
            <a:off x="6643080" y="12557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5" name="object 813"/>
          <p:cNvSpPr/>
          <p:nvPr/>
        </p:nvSpPr>
        <p:spPr>
          <a:xfrm>
            <a:off x="6658560" y="12505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6" name="object 814"/>
          <p:cNvSpPr/>
          <p:nvPr/>
        </p:nvSpPr>
        <p:spPr>
          <a:xfrm>
            <a:off x="6674040" y="12453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7" name="object 815"/>
          <p:cNvSpPr/>
          <p:nvPr/>
        </p:nvSpPr>
        <p:spPr>
          <a:xfrm>
            <a:off x="6689520" y="12410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8" name="object 816"/>
          <p:cNvSpPr/>
          <p:nvPr/>
        </p:nvSpPr>
        <p:spPr>
          <a:xfrm>
            <a:off x="6705000" y="12357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9" name="object 817"/>
          <p:cNvSpPr/>
          <p:nvPr/>
        </p:nvSpPr>
        <p:spPr>
          <a:xfrm>
            <a:off x="6720480" y="12319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0" name="object 818"/>
          <p:cNvSpPr/>
          <p:nvPr/>
        </p:nvSpPr>
        <p:spPr>
          <a:xfrm>
            <a:off x="6735960" y="12278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1" name="object 819"/>
          <p:cNvSpPr/>
          <p:nvPr/>
        </p:nvSpPr>
        <p:spPr>
          <a:xfrm>
            <a:off x="6751080" y="12234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2" name="object 820"/>
          <p:cNvSpPr/>
          <p:nvPr/>
        </p:nvSpPr>
        <p:spPr>
          <a:xfrm>
            <a:off x="6766560" y="12191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3" name="object 821"/>
          <p:cNvSpPr/>
          <p:nvPr/>
        </p:nvSpPr>
        <p:spPr>
          <a:xfrm>
            <a:off x="6782040" y="12150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4" name="object 822"/>
          <p:cNvSpPr/>
          <p:nvPr/>
        </p:nvSpPr>
        <p:spPr>
          <a:xfrm>
            <a:off x="6797520" y="12106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5" name="object 823"/>
          <p:cNvSpPr/>
          <p:nvPr/>
        </p:nvSpPr>
        <p:spPr>
          <a:xfrm>
            <a:off x="6813000" y="12060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6" name="object 824"/>
          <p:cNvSpPr/>
          <p:nvPr/>
        </p:nvSpPr>
        <p:spPr>
          <a:xfrm>
            <a:off x="6828120" y="12022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7" name="object 825"/>
          <p:cNvSpPr/>
          <p:nvPr/>
        </p:nvSpPr>
        <p:spPr>
          <a:xfrm>
            <a:off x="6843960" y="12010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8" name="object 826"/>
          <p:cNvSpPr/>
          <p:nvPr/>
        </p:nvSpPr>
        <p:spPr>
          <a:xfrm>
            <a:off x="6859080" y="12002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9" name="object 827"/>
          <p:cNvSpPr/>
          <p:nvPr/>
        </p:nvSpPr>
        <p:spPr>
          <a:xfrm>
            <a:off x="6874560" y="11997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0" name="object 828"/>
          <p:cNvSpPr/>
          <p:nvPr/>
        </p:nvSpPr>
        <p:spPr>
          <a:xfrm>
            <a:off x="6890040" y="1200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1" name="object 829"/>
          <p:cNvSpPr/>
          <p:nvPr/>
        </p:nvSpPr>
        <p:spPr>
          <a:xfrm>
            <a:off x="6905520" y="12020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2" name="object 830"/>
          <p:cNvSpPr/>
          <p:nvPr/>
        </p:nvSpPr>
        <p:spPr>
          <a:xfrm>
            <a:off x="6921000" y="12052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3" name="object 831"/>
          <p:cNvSpPr/>
          <p:nvPr/>
        </p:nvSpPr>
        <p:spPr>
          <a:xfrm>
            <a:off x="6936120" y="12097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4" name="object 832"/>
          <p:cNvSpPr/>
          <p:nvPr/>
        </p:nvSpPr>
        <p:spPr>
          <a:xfrm>
            <a:off x="6951600" y="12132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5" name="object 833"/>
          <p:cNvSpPr/>
          <p:nvPr/>
        </p:nvSpPr>
        <p:spPr>
          <a:xfrm>
            <a:off x="6967080" y="12177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6" name="object 834"/>
          <p:cNvSpPr/>
          <p:nvPr/>
        </p:nvSpPr>
        <p:spPr>
          <a:xfrm>
            <a:off x="6982560" y="1221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7" name="object 835"/>
          <p:cNvSpPr/>
          <p:nvPr/>
        </p:nvSpPr>
        <p:spPr>
          <a:xfrm>
            <a:off x="6998040" y="12263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8" name="object 836"/>
          <p:cNvSpPr/>
          <p:nvPr/>
        </p:nvSpPr>
        <p:spPr>
          <a:xfrm>
            <a:off x="7013520" y="12300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9" name="object 837"/>
          <p:cNvSpPr/>
          <p:nvPr/>
        </p:nvSpPr>
        <p:spPr>
          <a:xfrm>
            <a:off x="7028640" y="1234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0" name="object 838"/>
          <p:cNvSpPr/>
          <p:nvPr/>
        </p:nvSpPr>
        <p:spPr>
          <a:xfrm>
            <a:off x="7044120" y="12389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1" name="object 839"/>
          <p:cNvSpPr/>
          <p:nvPr/>
        </p:nvSpPr>
        <p:spPr>
          <a:xfrm>
            <a:off x="7059600" y="1243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2" name="object 840"/>
          <p:cNvSpPr/>
          <p:nvPr/>
        </p:nvSpPr>
        <p:spPr>
          <a:xfrm>
            <a:off x="7075080" y="12499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3" name="object 841"/>
          <p:cNvSpPr/>
          <p:nvPr/>
        </p:nvSpPr>
        <p:spPr>
          <a:xfrm>
            <a:off x="7090560" y="12560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4" name="object 842"/>
          <p:cNvSpPr/>
          <p:nvPr/>
        </p:nvSpPr>
        <p:spPr>
          <a:xfrm>
            <a:off x="710604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5" name="object 843"/>
          <p:cNvSpPr/>
          <p:nvPr/>
        </p:nvSpPr>
        <p:spPr>
          <a:xfrm>
            <a:off x="7121520" y="12661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6" name="object 844"/>
          <p:cNvSpPr/>
          <p:nvPr/>
        </p:nvSpPr>
        <p:spPr>
          <a:xfrm>
            <a:off x="7136640" y="12716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7" name="object 845"/>
          <p:cNvSpPr/>
          <p:nvPr/>
        </p:nvSpPr>
        <p:spPr>
          <a:xfrm>
            <a:off x="7152120" y="1276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8" name="object 846"/>
          <p:cNvSpPr/>
          <p:nvPr/>
        </p:nvSpPr>
        <p:spPr>
          <a:xfrm>
            <a:off x="7167600" y="12824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9" name="object 847"/>
          <p:cNvSpPr/>
          <p:nvPr/>
        </p:nvSpPr>
        <p:spPr>
          <a:xfrm>
            <a:off x="7183080" y="12862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0" name="object 848"/>
          <p:cNvSpPr/>
          <p:nvPr/>
        </p:nvSpPr>
        <p:spPr>
          <a:xfrm>
            <a:off x="7198560" y="12925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1" name="object 849"/>
          <p:cNvSpPr/>
          <p:nvPr/>
        </p:nvSpPr>
        <p:spPr>
          <a:xfrm>
            <a:off x="7214040" y="12971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2" name="object 850"/>
          <p:cNvSpPr/>
          <p:nvPr/>
        </p:nvSpPr>
        <p:spPr>
          <a:xfrm>
            <a:off x="7229520" y="13007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3" name="object 851"/>
          <p:cNvSpPr/>
          <p:nvPr/>
        </p:nvSpPr>
        <p:spPr>
          <a:xfrm>
            <a:off x="7244640" y="13047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4" name="object 852"/>
          <p:cNvSpPr/>
          <p:nvPr/>
        </p:nvSpPr>
        <p:spPr>
          <a:xfrm>
            <a:off x="7260120" y="13084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5" name="object 853"/>
          <p:cNvSpPr/>
          <p:nvPr/>
        </p:nvSpPr>
        <p:spPr>
          <a:xfrm>
            <a:off x="7275600" y="13120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6" name="object 854"/>
          <p:cNvSpPr/>
          <p:nvPr/>
        </p:nvSpPr>
        <p:spPr>
          <a:xfrm>
            <a:off x="7291080" y="13141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7" name="object 855"/>
          <p:cNvSpPr/>
          <p:nvPr/>
        </p:nvSpPr>
        <p:spPr>
          <a:xfrm>
            <a:off x="7306560" y="13162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8" name="object 856"/>
          <p:cNvSpPr/>
          <p:nvPr/>
        </p:nvSpPr>
        <p:spPr>
          <a:xfrm>
            <a:off x="7321680" y="13182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9" name="object 857"/>
          <p:cNvSpPr/>
          <p:nvPr/>
        </p:nvSpPr>
        <p:spPr>
          <a:xfrm>
            <a:off x="7337160" y="13194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0" name="object 858"/>
          <p:cNvSpPr/>
          <p:nvPr/>
        </p:nvSpPr>
        <p:spPr>
          <a:xfrm>
            <a:off x="7352640" y="13201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1" name="object 859"/>
          <p:cNvSpPr/>
          <p:nvPr/>
        </p:nvSpPr>
        <p:spPr>
          <a:xfrm>
            <a:off x="7368120" y="1320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2" name="object 860"/>
          <p:cNvSpPr/>
          <p:nvPr/>
        </p:nvSpPr>
        <p:spPr>
          <a:xfrm>
            <a:off x="62730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3" name="object 861"/>
          <p:cNvSpPr/>
          <p:nvPr/>
        </p:nvSpPr>
        <p:spPr>
          <a:xfrm>
            <a:off x="62884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4" name="object 862"/>
          <p:cNvSpPr/>
          <p:nvPr/>
        </p:nvSpPr>
        <p:spPr>
          <a:xfrm>
            <a:off x="63039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5" name="object 863"/>
          <p:cNvSpPr/>
          <p:nvPr/>
        </p:nvSpPr>
        <p:spPr>
          <a:xfrm>
            <a:off x="63194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6" name="object 864"/>
          <p:cNvSpPr/>
          <p:nvPr/>
        </p:nvSpPr>
        <p:spPr>
          <a:xfrm>
            <a:off x="63349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7" name="object 865"/>
          <p:cNvSpPr/>
          <p:nvPr/>
        </p:nvSpPr>
        <p:spPr>
          <a:xfrm>
            <a:off x="63504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8" name="object 866"/>
          <p:cNvSpPr/>
          <p:nvPr/>
        </p:nvSpPr>
        <p:spPr>
          <a:xfrm>
            <a:off x="6365520" y="13298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9" name="object 867"/>
          <p:cNvSpPr/>
          <p:nvPr/>
        </p:nvSpPr>
        <p:spPr>
          <a:xfrm>
            <a:off x="6381000" y="13275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0" name="object 868"/>
          <p:cNvSpPr/>
          <p:nvPr/>
        </p:nvSpPr>
        <p:spPr>
          <a:xfrm>
            <a:off x="6396480" y="13212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1" name="object 869"/>
          <p:cNvSpPr/>
          <p:nvPr/>
        </p:nvSpPr>
        <p:spPr>
          <a:xfrm>
            <a:off x="6411960" y="13196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2" name="object 870"/>
          <p:cNvSpPr/>
          <p:nvPr/>
        </p:nvSpPr>
        <p:spPr>
          <a:xfrm>
            <a:off x="6427440" y="13131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3" name="object 871"/>
          <p:cNvSpPr/>
          <p:nvPr/>
        </p:nvSpPr>
        <p:spPr>
          <a:xfrm>
            <a:off x="6442560" y="13048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4" name="object 872"/>
          <p:cNvSpPr/>
          <p:nvPr/>
        </p:nvSpPr>
        <p:spPr>
          <a:xfrm>
            <a:off x="6458040" y="12960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5" name="object 873"/>
          <p:cNvSpPr/>
          <p:nvPr/>
        </p:nvSpPr>
        <p:spPr>
          <a:xfrm>
            <a:off x="6473520" y="12889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6" name="object 874"/>
          <p:cNvSpPr/>
          <p:nvPr/>
        </p:nvSpPr>
        <p:spPr>
          <a:xfrm>
            <a:off x="6489000" y="1281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7" name="object 875"/>
          <p:cNvSpPr/>
          <p:nvPr/>
        </p:nvSpPr>
        <p:spPr>
          <a:xfrm>
            <a:off x="6504480" y="12738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8" name="object 876"/>
          <p:cNvSpPr/>
          <p:nvPr/>
        </p:nvSpPr>
        <p:spPr>
          <a:xfrm>
            <a:off x="6519960" y="12656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9" name="object 877"/>
          <p:cNvSpPr/>
          <p:nvPr/>
        </p:nvSpPr>
        <p:spPr>
          <a:xfrm>
            <a:off x="6535080" y="12576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0" name="object 878"/>
          <p:cNvSpPr/>
          <p:nvPr/>
        </p:nvSpPr>
        <p:spPr>
          <a:xfrm>
            <a:off x="6550560" y="12516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1" name="object 879"/>
          <p:cNvSpPr/>
          <p:nvPr/>
        </p:nvSpPr>
        <p:spPr>
          <a:xfrm>
            <a:off x="6566040" y="12442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2" name="object 880"/>
          <p:cNvSpPr/>
          <p:nvPr/>
        </p:nvSpPr>
        <p:spPr>
          <a:xfrm>
            <a:off x="6581520" y="12369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3" name="object 881"/>
          <p:cNvSpPr/>
          <p:nvPr/>
        </p:nvSpPr>
        <p:spPr>
          <a:xfrm>
            <a:off x="6597000" y="12290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4" name="object 882"/>
          <p:cNvSpPr/>
          <p:nvPr/>
        </p:nvSpPr>
        <p:spPr>
          <a:xfrm>
            <a:off x="6612480" y="12241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5" name="object 883"/>
          <p:cNvSpPr/>
          <p:nvPr/>
        </p:nvSpPr>
        <p:spPr>
          <a:xfrm>
            <a:off x="6627960" y="12174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6" name="object 884"/>
          <p:cNvSpPr/>
          <p:nvPr/>
        </p:nvSpPr>
        <p:spPr>
          <a:xfrm>
            <a:off x="6643080" y="1209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7" name="object 885"/>
          <p:cNvSpPr/>
          <p:nvPr/>
        </p:nvSpPr>
        <p:spPr>
          <a:xfrm>
            <a:off x="6658560" y="12046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8" name="object 886"/>
          <p:cNvSpPr/>
          <p:nvPr/>
        </p:nvSpPr>
        <p:spPr>
          <a:xfrm>
            <a:off x="6674040" y="1198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9" name="object 887"/>
          <p:cNvSpPr/>
          <p:nvPr/>
        </p:nvSpPr>
        <p:spPr>
          <a:xfrm>
            <a:off x="6689520" y="11925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0" name="object 888"/>
          <p:cNvSpPr/>
          <p:nvPr/>
        </p:nvSpPr>
        <p:spPr>
          <a:xfrm>
            <a:off x="6705000" y="11868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1" name="object 889"/>
          <p:cNvSpPr/>
          <p:nvPr/>
        </p:nvSpPr>
        <p:spPr>
          <a:xfrm>
            <a:off x="6720480" y="11832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2" name="object 890"/>
          <p:cNvSpPr/>
          <p:nvPr/>
        </p:nvSpPr>
        <p:spPr>
          <a:xfrm>
            <a:off x="6735960" y="11792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3" name="object 891"/>
          <p:cNvSpPr/>
          <p:nvPr/>
        </p:nvSpPr>
        <p:spPr>
          <a:xfrm>
            <a:off x="6751080" y="1176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4" name="object 892"/>
          <p:cNvSpPr/>
          <p:nvPr/>
        </p:nvSpPr>
        <p:spPr>
          <a:xfrm>
            <a:off x="6766560" y="11758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5" name="object 893"/>
          <p:cNvSpPr/>
          <p:nvPr/>
        </p:nvSpPr>
        <p:spPr>
          <a:xfrm>
            <a:off x="6782040" y="11773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6" name="object 894"/>
          <p:cNvSpPr/>
          <p:nvPr/>
        </p:nvSpPr>
        <p:spPr>
          <a:xfrm>
            <a:off x="6797520" y="11792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7" name="object 895"/>
          <p:cNvSpPr/>
          <p:nvPr/>
        </p:nvSpPr>
        <p:spPr>
          <a:xfrm>
            <a:off x="6813000" y="11823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8" name="object 896"/>
          <p:cNvSpPr/>
          <p:nvPr/>
        </p:nvSpPr>
        <p:spPr>
          <a:xfrm>
            <a:off x="6828120" y="11870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9" name="object 897"/>
          <p:cNvSpPr/>
          <p:nvPr/>
        </p:nvSpPr>
        <p:spPr>
          <a:xfrm>
            <a:off x="6843960" y="11942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0" name="object 898"/>
          <p:cNvSpPr/>
          <p:nvPr/>
        </p:nvSpPr>
        <p:spPr>
          <a:xfrm>
            <a:off x="6859080" y="12008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1" name="object 899"/>
          <p:cNvSpPr/>
          <p:nvPr/>
        </p:nvSpPr>
        <p:spPr>
          <a:xfrm>
            <a:off x="6874560" y="12083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2" name="object 900"/>
          <p:cNvSpPr/>
          <p:nvPr/>
        </p:nvSpPr>
        <p:spPr>
          <a:xfrm>
            <a:off x="6890040" y="12151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3" name="object 901"/>
          <p:cNvSpPr/>
          <p:nvPr/>
        </p:nvSpPr>
        <p:spPr>
          <a:xfrm>
            <a:off x="6905520" y="12227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4" name="object 902"/>
          <p:cNvSpPr/>
          <p:nvPr/>
        </p:nvSpPr>
        <p:spPr>
          <a:xfrm>
            <a:off x="6921000" y="12310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5" name="object 903"/>
          <p:cNvSpPr/>
          <p:nvPr/>
        </p:nvSpPr>
        <p:spPr>
          <a:xfrm>
            <a:off x="6936120" y="12396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6" name="object 904"/>
          <p:cNvSpPr/>
          <p:nvPr/>
        </p:nvSpPr>
        <p:spPr>
          <a:xfrm>
            <a:off x="6951600" y="12470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7" name="object 905"/>
          <p:cNvSpPr/>
          <p:nvPr/>
        </p:nvSpPr>
        <p:spPr>
          <a:xfrm>
            <a:off x="6967080" y="12556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8" name="object 906"/>
          <p:cNvSpPr/>
          <p:nvPr/>
        </p:nvSpPr>
        <p:spPr>
          <a:xfrm>
            <a:off x="698256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9" name="object 907"/>
          <p:cNvSpPr/>
          <p:nvPr/>
        </p:nvSpPr>
        <p:spPr>
          <a:xfrm>
            <a:off x="6998040" y="12681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0" name="object 908"/>
          <p:cNvSpPr/>
          <p:nvPr/>
        </p:nvSpPr>
        <p:spPr>
          <a:xfrm>
            <a:off x="7013520" y="12743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1" name="object 909"/>
          <p:cNvSpPr/>
          <p:nvPr/>
        </p:nvSpPr>
        <p:spPr>
          <a:xfrm>
            <a:off x="7028640" y="12803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2" name="object 910"/>
          <p:cNvSpPr/>
          <p:nvPr/>
        </p:nvSpPr>
        <p:spPr>
          <a:xfrm>
            <a:off x="7044120" y="1284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3" name="object 911"/>
          <p:cNvSpPr/>
          <p:nvPr/>
        </p:nvSpPr>
        <p:spPr>
          <a:xfrm>
            <a:off x="7059600" y="12895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4" name="object 912"/>
          <p:cNvSpPr/>
          <p:nvPr/>
        </p:nvSpPr>
        <p:spPr>
          <a:xfrm>
            <a:off x="7075080" y="12949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5" name="object 913"/>
          <p:cNvSpPr/>
          <p:nvPr/>
        </p:nvSpPr>
        <p:spPr>
          <a:xfrm>
            <a:off x="7090560" y="13001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6" name="object 914"/>
          <p:cNvSpPr/>
          <p:nvPr/>
        </p:nvSpPr>
        <p:spPr>
          <a:xfrm>
            <a:off x="7106040" y="13049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7" name="object 915"/>
          <p:cNvSpPr/>
          <p:nvPr/>
        </p:nvSpPr>
        <p:spPr>
          <a:xfrm>
            <a:off x="7121520" y="13073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8" name="object 916"/>
          <p:cNvSpPr/>
          <p:nvPr/>
        </p:nvSpPr>
        <p:spPr>
          <a:xfrm>
            <a:off x="7136640" y="13109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9" name="object 917"/>
          <p:cNvSpPr/>
          <p:nvPr/>
        </p:nvSpPr>
        <p:spPr>
          <a:xfrm>
            <a:off x="7152120" y="13137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0" name="object 918"/>
          <p:cNvSpPr/>
          <p:nvPr/>
        </p:nvSpPr>
        <p:spPr>
          <a:xfrm>
            <a:off x="7167600" y="13164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1" name="object 919"/>
          <p:cNvSpPr/>
          <p:nvPr/>
        </p:nvSpPr>
        <p:spPr>
          <a:xfrm>
            <a:off x="7183080" y="13180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2" name="object 920"/>
          <p:cNvSpPr/>
          <p:nvPr/>
        </p:nvSpPr>
        <p:spPr>
          <a:xfrm>
            <a:off x="62730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3" name="object 921"/>
          <p:cNvSpPr/>
          <p:nvPr/>
        </p:nvSpPr>
        <p:spPr>
          <a:xfrm>
            <a:off x="62884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4" name="object 922"/>
          <p:cNvSpPr/>
          <p:nvPr/>
        </p:nvSpPr>
        <p:spPr>
          <a:xfrm>
            <a:off x="63039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5" name="object 923"/>
          <p:cNvSpPr/>
          <p:nvPr/>
        </p:nvSpPr>
        <p:spPr>
          <a:xfrm>
            <a:off x="63194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6" name="object 924"/>
          <p:cNvSpPr/>
          <p:nvPr/>
        </p:nvSpPr>
        <p:spPr>
          <a:xfrm>
            <a:off x="6334920" y="13299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7" name="object 925"/>
          <p:cNvSpPr/>
          <p:nvPr/>
        </p:nvSpPr>
        <p:spPr>
          <a:xfrm>
            <a:off x="635040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8" name="object 926"/>
          <p:cNvSpPr/>
          <p:nvPr/>
        </p:nvSpPr>
        <p:spPr>
          <a:xfrm>
            <a:off x="6365520" y="13265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9" name="object 927"/>
          <p:cNvSpPr/>
          <p:nvPr/>
        </p:nvSpPr>
        <p:spPr>
          <a:xfrm>
            <a:off x="6381000" y="13165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0" name="object 928"/>
          <p:cNvSpPr/>
          <p:nvPr/>
        </p:nvSpPr>
        <p:spPr>
          <a:xfrm>
            <a:off x="6396480" y="13041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1" name="object 929"/>
          <p:cNvSpPr/>
          <p:nvPr/>
        </p:nvSpPr>
        <p:spPr>
          <a:xfrm>
            <a:off x="6411960" y="12978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2" name="object 930"/>
          <p:cNvSpPr/>
          <p:nvPr/>
        </p:nvSpPr>
        <p:spPr>
          <a:xfrm>
            <a:off x="6427440" y="12862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3" name="object 931"/>
          <p:cNvSpPr/>
          <p:nvPr/>
        </p:nvSpPr>
        <p:spPr>
          <a:xfrm>
            <a:off x="6442560" y="1275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4" name="object 932"/>
          <p:cNvSpPr/>
          <p:nvPr/>
        </p:nvSpPr>
        <p:spPr>
          <a:xfrm>
            <a:off x="6458040" y="12645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5" name="object 933"/>
          <p:cNvSpPr/>
          <p:nvPr/>
        </p:nvSpPr>
        <p:spPr>
          <a:xfrm>
            <a:off x="6473520" y="12549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6" name="object 934"/>
          <p:cNvSpPr/>
          <p:nvPr/>
        </p:nvSpPr>
        <p:spPr>
          <a:xfrm>
            <a:off x="6489000" y="12454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7" name="object 935"/>
          <p:cNvSpPr/>
          <p:nvPr/>
        </p:nvSpPr>
        <p:spPr>
          <a:xfrm>
            <a:off x="6504480" y="12368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8" name="object 936"/>
          <p:cNvSpPr/>
          <p:nvPr/>
        </p:nvSpPr>
        <p:spPr>
          <a:xfrm>
            <a:off x="6519960" y="12272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09" name="object 937"/>
          <p:cNvSpPr/>
          <p:nvPr/>
        </p:nvSpPr>
        <p:spPr>
          <a:xfrm>
            <a:off x="6535080" y="12171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0" name="object 938"/>
          <p:cNvSpPr/>
          <p:nvPr/>
        </p:nvSpPr>
        <p:spPr>
          <a:xfrm>
            <a:off x="6550560" y="12105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1" name="object 939"/>
          <p:cNvSpPr/>
          <p:nvPr/>
        </p:nvSpPr>
        <p:spPr>
          <a:xfrm>
            <a:off x="6566040" y="1203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2" name="object 940"/>
          <p:cNvSpPr/>
          <p:nvPr/>
        </p:nvSpPr>
        <p:spPr>
          <a:xfrm>
            <a:off x="6581520" y="11953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3" name="object 941"/>
          <p:cNvSpPr/>
          <p:nvPr/>
        </p:nvSpPr>
        <p:spPr>
          <a:xfrm>
            <a:off x="6597000" y="11868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4" name="object 942"/>
          <p:cNvSpPr/>
          <p:nvPr/>
        </p:nvSpPr>
        <p:spPr>
          <a:xfrm>
            <a:off x="6612480" y="11817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5" name="object 943"/>
          <p:cNvSpPr/>
          <p:nvPr/>
        </p:nvSpPr>
        <p:spPr>
          <a:xfrm>
            <a:off x="6627960" y="11745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6" name="object 944"/>
          <p:cNvSpPr/>
          <p:nvPr/>
        </p:nvSpPr>
        <p:spPr>
          <a:xfrm>
            <a:off x="6643080" y="1167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7" name="object 945"/>
          <p:cNvSpPr/>
          <p:nvPr/>
        </p:nvSpPr>
        <p:spPr>
          <a:xfrm>
            <a:off x="6658560" y="11624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8" name="object 946"/>
          <p:cNvSpPr/>
          <p:nvPr/>
        </p:nvSpPr>
        <p:spPr>
          <a:xfrm>
            <a:off x="6674040" y="11583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9" name="object 947"/>
          <p:cNvSpPr/>
          <p:nvPr/>
        </p:nvSpPr>
        <p:spPr>
          <a:xfrm>
            <a:off x="6689520" y="11561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0" name="object 948"/>
          <p:cNvSpPr/>
          <p:nvPr/>
        </p:nvSpPr>
        <p:spPr>
          <a:xfrm>
            <a:off x="6705000" y="1156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1" name="object 949"/>
          <p:cNvSpPr/>
          <p:nvPr/>
        </p:nvSpPr>
        <p:spPr>
          <a:xfrm>
            <a:off x="6720480" y="11607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2" name="object 950"/>
          <p:cNvSpPr/>
          <p:nvPr/>
        </p:nvSpPr>
        <p:spPr>
          <a:xfrm>
            <a:off x="6735960" y="11662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3" name="object 951"/>
          <p:cNvSpPr/>
          <p:nvPr/>
        </p:nvSpPr>
        <p:spPr>
          <a:xfrm>
            <a:off x="6751080" y="11733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4" name="object 952"/>
          <p:cNvSpPr/>
          <p:nvPr/>
        </p:nvSpPr>
        <p:spPr>
          <a:xfrm>
            <a:off x="6766560" y="1180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5" name="object 953"/>
          <p:cNvSpPr/>
          <p:nvPr/>
        </p:nvSpPr>
        <p:spPr>
          <a:xfrm>
            <a:off x="6782040" y="11895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6" name="object 954"/>
          <p:cNvSpPr/>
          <p:nvPr/>
        </p:nvSpPr>
        <p:spPr>
          <a:xfrm>
            <a:off x="6797520" y="11982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7" name="object 955"/>
          <p:cNvSpPr/>
          <p:nvPr/>
        </p:nvSpPr>
        <p:spPr>
          <a:xfrm>
            <a:off x="6813000" y="1207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8" name="object 956"/>
          <p:cNvSpPr/>
          <p:nvPr/>
        </p:nvSpPr>
        <p:spPr>
          <a:xfrm>
            <a:off x="6828120" y="1218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9" name="object 957"/>
          <p:cNvSpPr/>
          <p:nvPr/>
        </p:nvSpPr>
        <p:spPr>
          <a:xfrm>
            <a:off x="6843960" y="12294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0" name="object 958"/>
          <p:cNvSpPr/>
          <p:nvPr/>
        </p:nvSpPr>
        <p:spPr>
          <a:xfrm>
            <a:off x="6859080" y="1240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1" name="object 959"/>
          <p:cNvSpPr/>
          <p:nvPr/>
        </p:nvSpPr>
        <p:spPr>
          <a:xfrm>
            <a:off x="6874560" y="12516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2" name="object 960"/>
          <p:cNvSpPr/>
          <p:nvPr/>
        </p:nvSpPr>
        <p:spPr>
          <a:xfrm>
            <a:off x="689004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3" name="object 961"/>
          <p:cNvSpPr/>
          <p:nvPr/>
        </p:nvSpPr>
        <p:spPr>
          <a:xfrm>
            <a:off x="6905520" y="12700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4" name="object 962"/>
          <p:cNvSpPr/>
          <p:nvPr/>
        </p:nvSpPr>
        <p:spPr>
          <a:xfrm>
            <a:off x="6921000" y="12794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5" name="object 963"/>
          <p:cNvSpPr/>
          <p:nvPr/>
        </p:nvSpPr>
        <p:spPr>
          <a:xfrm>
            <a:off x="6936120" y="12882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6" name="object 964"/>
          <p:cNvSpPr/>
          <p:nvPr/>
        </p:nvSpPr>
        <p:spPr>
          <a:xfrm>
            <a:off x="6951600" y="1294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7" name="object 965"/>
          <p:cNvSpPr/>
          <p:nvPr/>
        </p:nvSpPr>
        <p:spPr>
          <a:xfrm>
            <a:off x="6967080" y="13010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8" name="object 966"/>
          <p:cNvSpPr/>
          <p:nvPr/>
        </p:nvSpPr>
        <p:spPr>
          <a:xfrm>
            <a:off x="6982560" y="13053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9" name="object 967"/>
          <p:cNvSpPr/>
          <p:nvPr/>
        </p:nvSpPr>
        <p:spPr>
          <a:xfrm>
            <a:off x="6998040" y="13082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0" name="object 968"/>
          <p:cNvSpPr/>
          <p:nvPr/>
        </p:nvSpPr>
        <p:spPr>
          <a:xfrm>
            <a:off x="7013520" y="13104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1" name="object 969"/>
          <p:cNvSpPr/>
          <p:nvPr/>
        </p:nvSpPr>
        <p:spPr>
          <a:xfrm>
            <a:off x="7028640" y="13124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2" name="object 970"/>
          <p:cNvSpPr/>
          <p:nvPr/>
        </p:nvSpPr>
        <p:spPr>
          <a:xfrm>
            <a:off x="7044120" y="13119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3" name="object 971"/>
          <p:cNvSpPr/>
          <p:nvPr/>
        </p:nvSpPr>
        <p:spPr>
          <a:xfrm>
            <a:off x="6277680" y="12451680"/>
            <a:ext cx="2165760" cy="85788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857880"/>
              <a:gd name="textAreaBottom" fmla="*/ 858600 h 857880"/>
            </a:gdLst>
            <a:ahLst/>
            <a:rect l="textAreaLeft" t="textAreaTop" r="textAreaRight" b="textAreaBottom"/>
            <a:pathLst>
              <a:path w="2166620" h="858519">
                <a:moveTo>
                  <a:pt x="0" y="858060"/>
                </a:moveTo>
                <a:lnTo>
                  <a:pt x="42903" y="857169"/>
                </a:lnTo>
                <a:lnTo>
                  <a:pt x="92046" y="831650"/>
                </a:lnTo>
                <a:lnTo>
                  <a:pt x="141078" y="775486"/>
                </a:lnTo>
                <a:lnTo>
                  <a:pt x="165706" y="742612"/>
                </a:lnTo>
                <a:lnTo>
                  <a:pt x="190222" y="709070"/>
                </a:lnTo>
                <a:lnTo>
                  <a:pt x="214738" y="675639"/>
                </a:lnTo>
                <a:lnTo>
                  <a:pt x="239365" y="642876"/>
                </a:lnTo>
                <a:lnTo>
                  <a:pt x="263881" y="610671"/>
                </a:lnTo>
                <a:lnTo>
                  <a:pt x="288397" y="579135"/>
                </a:lnTo>
                <a:lnTo>
                  <a:pt x="313025" y="548378"/>
                </a:lnTo>
                <a:lnTo>
                  <a:pt x="337541" y="518068"/>
                </a:lnTo>
                <a:lnTo>
                  <a:pt x="362057" y="488203"/>
                </a:lnTo>
                <a:lnTo>
                  <a:pt x="386684" y="458783"/>
                </a:lnTo>
                <a:lnTo>
                  <a:pt x="435716" y="401617"/>
                </a:lnTo>
                <a:lnTo>
                  <a:pt x="484860" y="346567"/>
                </a:lnTo>
                <a:lnTo>
                  <a:pt x="534003" y="294303"/>
                </a:lnTo>
                <a:lnTo>
                  <a:pt x="583035" y="244380"/>
                </a:lnTo>
                <a:lnTo>
                  <a:pt x="632179" y="196796"/>
                </a:lnTo>
                <a:lnTo>
                  <a:pt x="681211" y="151442"/>
                </a:lnTo>
                <a:lnTo>
                  <a:pt x="730354" y="108873"/>
                </a:lnTo>
                <a:lnTo>
                  <a:pt x="779498" y="68979"/>
                </a:lnTo>
                <a:lnTo>
                  <a:pt x="828530" y="32985"/>
                </a:lnTo>
                <a:lnTo>
                  <a:pt x="877673" y="6909"/>
                </a:lnTo>
                <a:lnTo>
                  <a:pt x="926817" y="0"/>
                </a:lnTo>
                <a:lnTo>
                  <a:pt x="951333" y="5906"/>
                </a:lnTo>
                <a:lnTo>
                  <a:pt x="1000476" y="35659"/>
                </a:lnTo>
                <a:lnTo>
                  <a:pt x="1049508" y="85360"/>
                </a:lnTo>
                <a:lnTo>
                  <a:pt x="1074136" y="116116"/>
                </a:lnTo>
                <a:lnTo>
                  <a:pt x="1098652" y="149770"/>
                </a:lnTo>
                <a:lnTo>
                  <a:pt x="1123168" y="185876"/>
                </a:lnTo>
                <a:lnTo>
                  <a:pt x="1147795" y="223764"/>
                </a:lnTo>
                <a:lnTo>
                  <a:pt x="1172311" y="262655"/>
                </a:lnTo>
                <a:lnTo>
                  <a:pt x="1196827" y="302104"/>
                </a:lnTo>
                <a:lnTo>
                  <a:pt x="1221455" y="341441"/>
                </a:lnTo>
                <a:lnTo>
                  <a:pt x="1245971" y="380555"/>
                </a:lnTo>
                <a:lnTo>
                  <a:pt x="1270487" y="418889"/>
                </a:lnTo>
                <a:lnTo>
                  <a:pt x="1295003" y="456443"/>
                </a:lnTo>
                <a:lnTo>
                  <a:pt x="1319630" y="492994"/>
                </a:lnTo>
                <a:lnTo>
                  <a:pt x="1344146" y="528320"/>
                </a:lnTo>
                <a:lnTo>
                  <a:pt x="1368662" y="562196"/>
                </a:lnTo>
                <a:lnTo>
                  <a:pt x="1393290" y="594624"/>
                </a:lnTo>
                <a:lnTo>
                  <a:pt x="1417806" y="625381"/>
                </a:lnTo>
                <a:lnTo>
                  <a:pt x="1466949" y="681322"/>
                </a:lnTo>
                <a:lnTo>
                  <a:pt x="1515981" y="729128"/>
                </a:lnTo>
                <a:lnTo>
                  <a:pt x="1565125" y="768242"/>
                </a:lnTo>
                <a:lnTo>
                  <a:pt x="1614268" y="798442"/>
                </a:lnTo>
                <a:lnTo>
                  <a:pt x="1663300" y="820283"/>
                </a:lnTo>
                <a:lnTo>
                  <a:pt x="1712444" y="834881"/>
                </a:lnTo>
                <a:lnTo>
                  <a:pt x="1761587" y="844019"/>
                </a:lnTo>
                <a:lnTo>
                  <a:pt x="1810953" y="849368"/>
                </a:lnTo>
                <a:lnTo>
                  <a:pt x="1868455" y="852934"/>
                </a:lnTo>
                <a:lnTo>
                  <a:pt x="1939551" y="855051"/>
                </a:lnTo>
                <a:lnTo>
                  <a:pt x="1981451" y="855720"/>
                </a:lnTo>
                <a:lnTo>
                  <a:pt x="2027252" y="856166"/>
                </a:lnTo>
                <a:lnTo>
                  <a:pt x="2078958" y="856612"/>
                </a:lnTo>
                <a:lnTo>
                  <a:pt x="2135568" y="856834"/>
                </a:lnTo>
                <a:lnTo>
                  <a:pt x="2166324" y="856946"/>
                </a:lnTo>
              </a:path>
            </a:pathLst>
          </a:custGeom>
          <a:noFill/>
          <a:ln w="10252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4" name="object 972"/>
          <p:cNvSpPr/>
          <p:nvPr/>
        </p:nvSpPr>
        <p:spPr>
          <a:xfrm>
            <a:off x="647244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5" name="object 973"/>
          <p:cNvSpPr/>
          <p:nvPr/>
        </p:nvSpPr>
        <p:spPr>
          <a:xfrm>
            <a:off x="6277680" y="12265560"/>
            <a:ext cx="2165760" cy="104400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1044000"/>
              <a:gd name="textAreaBottom" fmla="*/ 1044720 h 1044000"/>
            </a:gdLst>
            <a:ahLst/>
            <a:rect l="textAreaLeft" t="textAreaTop" r="textAreaRight" b="textAreaBottom"/>
            <a:pathLst>
              <a:path w="2166620" h="1044575">
                <a:moveTo>
                  <a:pt x="0" y="1044159"/>
                </a:moveTo>
                <a:lnTo>
                  <a:pt x="42903" y="1035913"/>
                </a:lnTo>
                <a:lnTo>
                  <a:pt x="92046" y="966711"/>
                </a:lnTo>
                <a:lnTo>
                  <a:pt x="116562" y="914893"/>
                </a:lnTo>
                <a:lnTo>
                  <a:pt x="141078" y="859286"/>
                </a:lnTo>
                <a:lnTo>
                  <a:pt x="165706" y="804125"/>
                </a:lnTo>
                <a:lnTo>
                  <a:pt x="190222" y="750747"/>
                </a:lnTo>
                <a:lnTo>
                  <a:pt x="214738" y="699598"/>
                </a:lnTo>
                <a:lnTo>
                  <a:pt x="239365" y="650788"/>
                </a:lnTo>
                <a:lnTo>
                  <a:pt x="263881" y="603874"/>
                </a:lnTo>
                <a:lnTo>
                  <a:pt x="288397" y="558408"/>
                </a:lnTo>
                <a:lnTo>
                  <a:pt x="313025" y="514390"/>
                </a:lnTo>
                <a:lnTo>
                  <a:pt x="337541" y="471599"/>
                </a:lnTo>
                <a:lnTo>
                  <a:pt x="362057" y="429698"/>
                </a:lnTo>
                <a:lnTo>
                  <a:pt x="386684" y="388913"/>
                </a:lnTo>
                <a:lnTo>
                  <a:pt x="411200" y="349353"/>
                </a:lnTo>
                <a:lnTo>
                  <a:pt x="435716" y="310907"/>
                </a:lnTo>
                <a:lnTo>
                  <a:pt x="460344" y="273576"/>
                </a:lnTo>
                <a:lnTo>
                  <a:pt x="484860" y="237359"/>
                </a:lnTo>
                <a:lnTo>
                  <a:pt x="509376" y="202368"/>
                </a:lnTo>
                <a:lnTo>
                  <a:pt x="534003" y="168603"/>
                </a:lnTo>
                <a:lnTo>
                  <a:pt x="558519" y="136732"/>
                </a:lnTo>
                <a:lnTo>
                  <a:pt x="583035" y="106756"/>
                </a:lnTo>
                <a:lnTo>
                  <a:pt x="632179" y="52820"/>
                </a:lnTo>
                <a:lnTo>
                  <a:pt x="681211" y="11589"/>
                </a:lnTo>
                <a:lnTo>
                  <a:pt x="730354" y="0"/>
                </a:lnTo>
                <a:lnTo>
                  <a:pt x="754870" y="10252"/>
                </a:lnTo>
                <a:lnTo>
                  <a:pt x="804014" y="60621"/>
                </a:lnTo>
                <a:lnTo>
                  <a:pt x="828530" y="97729"/>
                </a:lnTo>
                <a:lnTo>
                  <a:pt x="853157" y="140967"/>
                </a:lnTo>
                <a:lnTo>
                  <a:pt x="877673" y="188996"/>
                </a:lnTo>
                <a:lnTo>
                  <a:pt x="902189" y="240814"/>
                </a:lnTo>
                <a:lnTo>
                  <a:pt x="926817" y="294972"/>
                </a:lnTo>
                <a:lnTo>
                  <a:pt x="951333" y="350579"/>
                </a:lnTo>
                <a:lnTo>
                  <a:pt x="975849" y="406520"/>
                </a:lnTo>
                <a:lnTo>
                  <a:pt x="1000476" y="462349"/>
                </a:lnTo>
                <a:lnTo>
                  <a:pt x="1024992" y="517176"/>
                </a:lnTo>
                <a:lnTo>
                  <a:pt x="1049508" y="570777"/>
                </a:lnTo>
                <a:lnTo>
                  <a:pt x="1074136" y="622818"/>
                </a:lnTo>
                <a:lnTo>
                  <a:pt x="1098652" y="672741"/>
                </a:lnTo>
                <a:lnTo>
                  <a:pt x="1123168" y="720436"/>
                </a:lnTo>
                <a:lnTo>
                  <a:pt x="1147795" y="765457"/>
                </a:lnTo>
                <a:lnTo>
                  <a:pt x="1172311" y="807468"/>
                </a:lnTo>
                <a:lnTo>
                  <a:pt x="1196827" y="846359"/>
                </a:lnTo>
                <a:lnTo>
                  <a:pt x="1221455" y="881685"/>
                </a:lnTo>
                <a:lnTo>
                  <a:pt x="1245971" y="913333"/>
                </a:lnTo>
                <a:lnTo>
                  <a:pt x="1295003" y="964816"/>
                </a:lnTo>
                <a:lnTo>
                  <a:pt x="1344146" y="1000587"/>
                </a:lnTo>
                <a:lnTo>
                  <a:pt x="1393290" y="1022206"/>
                </a:lnTo>
                <a:lnTo>
                  <a:pt x="1442322" y="1033461"/>
                </a:lnTo>
                <a:lnTo>
                  <a:pt x="1491465" y="1038810"/>
                </a:lnTo>
                <a:lnTo>
                  <a:pt x="1540609" y="1041262"/>
                </a:lnTo>
                <a:lnTo>
                  <a:pt x="1589641" y="1042488"/>
                </a:lnTo>
                <a:lnTo>
                  <a:pt x="1614268" y="1042822"/>
                </a:lnTo>
                <a:lnTo>
                  <a:pt x="1638784" y="1042376"/>
                </a:lnTo>
                <a:lnTo>
                  <a:pt x="1663300" y="1043268"/>
                </a:lnTo>
                <a:lnTo>
                  <a:pt x="1687928" y="1043379"/>
                </a:lnTo>
                <a:lnTo>
                  <a:pt x="1712444" y="1043491"/>
                </a:lnTo>
                <a:lnTo>
                  <a:pt x="1736960" y="1043602"/>
                </a:lnTo>
                <a:lnTo>
                  <a:pt x="1761587" y="1043602"/>
                </a:lnTo>
                <a:lnTo>
                  <a:pt x="1786103" y="1043713"/>
                </a:lnTo>
                <a:lnTo>
                  <a:pt x="1810953" y="1043713"/>
                </a:lnTo>
                <a:lnTo>
                  <a:pt x="1838033" y="1043825"/>
                </a:lnTo>
                <a:lnTo>
                  <a:pt x="1868455" y="1043825"/>
                </a:lnTo>
                <a:lnTo>
                  <a:pt x="1902331" y="1043825"/>
                </a:lnTo>
                <a:lnTo>
                  <a:pt x="1939551" y="1043825"/>
                </a:lnTo>
                <a:lnTo>
                  <a:pt x="1981451" y="1043936"/>
                </a:lnTo>
                <a:lnTo>
                  <a:pt x="2027252" y="1043936"/>
                </a:lnTo>
                <a:lnTo>
                  <a:pt x="2078958" y="1043936"/>
                </a:lnTo>
                <a:lnTo>
                  <a:pt x="2135568" y="1043936"/>
                </a:lnTo>
                <a:lnTo>
                  <a:pt x="2166324" y="1043936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6" name="object 974"/>
          <p:cNvSpPr/>
          <p:nvPr/>
        </p:nvSpPr>
        <p:spPr>
          <a:xfrm>
            <a:off x="647244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7" name="object 975"/>
          <p:cNvSpPr/>
          <p:nvPr/>
        </p:nvSpPr>
        <p:spPr>
          <a:xfrm>
            <a:off x="6277680" y="12098880"/>
            <a:ext cx="2165760" cy="121032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1210320"/>
              <a:gd name="textAreaBottom" fmla="*/ 1211040 h 1210320"/>
            </a:gdLst>
            <a:ahLst/>
            <a:rect l="textAreaLeft" t="textAreaTop" r="textAreaRight" b="textAreaBottom"/>
            <a:pathLst>
              <a:path w="2166620" h="1210944">
                <a:moveTo>
                  <a:pt x="0" y="1210868"/>
                </a:moveTo>
                <a:lnTo>
                  <a:pt x="42903" y="1184123"/>
                </a:lnTo>
                <a:lnTo>
                  <a:pt x="67419" y="1130857"/>
                </a:lnTo>
                <a:lnTo>
                  <a:pt x="92046" y="1058757"/>
                </a:lnTo>
                <a:lnTo>
                  <a:pt x="116562" y="978523"/>
                </a:lnTo>
                <a:lnTo>
                  <a:pt x="141078" y="898177"/>
                </a:lnTo>
                <a:lnTo>
                  <a:pt x="165706" y="821843"/>
                </a:lnTo>
                <a:lnTo>
                  <a:pt x="190222" y="749855"/>
                </a:lnTo>
                <a:lnTo>
                  <a:pt x="214738" y="682214"/>
                </a:lnTo>
                <a:lnTo>
                  <a:pt x="239365" y="618026"/>
                </a:lnTo>
                <a:lnTo>
                  <a:pt x="263881" y="556736"/>
                </a:lnTo>
                <a:lnTo>
                  <a:pt x="288397" y="497675"/>
                </a:lnTo>
                <a:lnTo>
                  <a:pt x="313025" y="440174"/>
                </a:lnTo>
                <a:lnTo>
                  <a:pt x="337541" y="384455"/>
                </a:lnTo>
                <a:lnTo>
                  <a:pt x="362057" y="330631"/>
                </a:lnTo>
                <a:lnTo>
                  <a:pt x="386684" y="278591"/>
                </a:lnTo>
                <a:lnTo>
                  <a:pt x="411200" y="228667"/>
                </a:lnTo>
                <a:lnTo>
                  <a:pt x="435716" y="181418"/>
                </a:lnTo>
                <a:lnTo>
                  <a:pt x="460344" y="137512"/>
                </a:lnTo>
                <a:lnTo>
                  <a:pt x="484860" y="98064"/>
                </a:lnTo>
                <a:lnTo>
                  <a:pt x="509376" y="63741"/>
                </a:lnTo>
                <a:lnTo>
                  <a:pt x="534003" y="34433"/>
                </a:lnTo>
                <a:lnTo>
                  <a:pt x="583035" y="0"/>
                </a:lnTo>
                <a:lnTo>
                  <a:pt x="607663" y="3008"/>
                </a:lnTo>
                <a:lnTo>
                  <a:pt x="656695" y="57278"/>
                </a:lnTo>
                <a:lnTo>
                  <a:pt x="681211" y="103858"/>
                </a:lnTo>
                <a:lnTo>
                  <a:pt x="705838" y="159799"/>
                </a:lnTo>
                <a:lnTo>
                  <a:pt x="730354" y="222872"/>
                </a:lnTo>
                <a:lnTo>
                  <a:pt x="754870" y="291072"/>
                </a:lnTo>
                <a:lnTo>
                  <a:pt x="779498" y="362614"/>
                </a:lnTo>
                <a:lnTo>
                  <a:pt x="804014" y="435716"/>
                </a:lnTo>
                <a:lnTo>
                  <a:pt x="828530" y="509153"/>
                </a:lnTo>
                <a:lnTo>
                  <a:pt x="853157" y="581921"/>
                </a:lnTo>
                <a:lnTo>
                  <a:pt x="877673" y="653017"/>
                </a:lnTo>
                <a:lnTo>
                  <a:pt x="902189" y="721885"/>
                </a:lnTo>
                <a:lnTo>
                  <a:pt x="926817" y="788078"/>
                </a:lnTo>
                <a:lnTo>
                  <a:pt x="951333" y="850817"/>
                </a:lnTo>
                <a:lnTo>
                  <a:pt x="975849" y="909544"/>
                </a:lnTo>
                <a:lnTo>
                  <a:pt x="1000476" y="964036"/>
                </a:lnTo>
                <a:lnTo>
                  <a:pt x="1024992" y="1013403"/>
                </a:lnTo>
                <a:lnTo>
                  <a:pt x="1049508" y="1057309"/>
                </a:lnTo>
                <a:lnTo>
                  <a:pt x="1074136" y="1095420"/>
                </a:lnTo>
                <a:lnTo>
                  <a:pt x="1098652" y="1127179"/>
                </a:lnTo>
                <a:lnTo>
                  <a:pt x="1147795" y="1171420"/>
                </a:lnTo>
                <a:lnTo>
                  <a:pt x="1196827" y="1195267"/>
                </a:lnTo>
                <a:lnTo>
                  <a:pt x="1245971" y="1204851"/>
                </a:lnTo>
                <a:lnTo>
                  <a:pt x="1295003" y="1208416"/>
                </a:lnTo>
                <a:lnTo>
                  <a:pt x="1344146" y="1209642"/>
                </a:lnTo>
                <a:lnTo>
                  <a:pt x="1393290" y="1210199"/>
                </a:lnTo>
                <a:lnTo>
                  <a:pt x="1417806" y="1210311"/>
                </a:lnTo>
                <a:lnTo>
                  <a:pt x="1442322" y="1210422"/>
                </a:lnTo>
                <a:lnTo>
                  <a:pt x="1466949" y="1210534"/>
                </a:lnTo>
                <a:lnTo>
                  <a:pt x="1491465" y="1210534"/>
                </a:lnTo>
                <a:lnTo>
                  <a:pt x="1515981" y="1210645"/>
                </a:lnTo>
                <a:lnTo>
                  <a:pt x="1540609" y="1210645"/>
                </a:lnTo>
                <a:lnTo>
                  <a:pt x="1565125" y="1210645"/>
                </a:lnTo>
                <a:lnTo>
                  <a:pt x="1589641" y="1210645"/>
                </a:lnTo>
                <a:lnTo>
                  <a:pt x="1614268" y="1210757"/>
                </a:lnTo>
                <a:lnTo>
                  <a:pt x="2135568" y="1210757"/>
                </a:lnTo>
                <a:lnTo>
                  <a:pt x="2166324" y="1210757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8" name="object 976"/>
          <p:cNvSpPr/>
          <p:nvPr/>
        </p:nvSpPr>
        <p:spPr>
          <a:xfrm>
            <a:off x="647244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9" name="object 977"/>
          <p:cNvSpPr/>
          <p:nvPr/>
        </p:nvSpPr>
        <p:spPr>
          <a:xfrm>
            <a:off x="6277680" y="11957040"/>
            <a:ext cx="2165760" cy="135252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1352520"/>
              <a:gd name="textAreaBottom" fmla="*/ 1353240 h 1352520"/>
            </a:gdLst>
            <a:ahLst/>
            <a:rect l="textAreaLeft" t="textAreaTop" r="textAreaRight" b="textAreaBottom"/>
            <a:pathLst>
              <a:path w="2166620" h="1353184">
                <a:moveTo>
                  <a:pt x="0" y="1352838"/>
                </a:moveTo>
                <a:lnTo>
                  <a:pt x="42903" y="1295894"/>
                </a:lnTo>
                <a:lnTo>
                  <a:pt x="67419" y="1209642"/>
                </a:lnTo>
                <a:lnTo>
                  <a:pt x="92046" y="1103889"/>
                </a:lnTo>
                <a:lnTo>
                  <a:pt x="116562" y="993790"/>
                </a:lnTo>
                <a:lnTo>
                  <a:pt x="141078" y="889708"/>
                </a:lnTo>
                <a:lnTo>
                  <a:pt x="165706" y="792981"/>
                </a:lnTo>
                <a:lnTo>
                  <a:pt x="190222" y="703721"/>
                </a:lnTo>
                <a:lnTo>
                  <a:pt x="214738" y="620366"/>
                </a:lnTo>
                <a:lnTo>
                  <a:pt x="239365" y="541469"/>
                </a:lnTo>
                <a:lnTo>
                  <a:pt x="263881" y="465692"/>
                </a:lnTo>
                <a:lnTo>
                  <a:pt x="288397" y="392590"/>
                </a:lnTo>
                <a:lnTo>
                  <a:pt x="313025" y="322162"/>
                </a:lnTo>
                <a:lnTo>
                  <a:pt x="337541" y="254855"/>
                </a:lnTo>
                <a:lnTo>
                  <a:pt x="362057" y="191893"/>
                </a:lnTo>
                <a:lnTo>
                  <a:pt x="386684" y="134726"/>
                </a:lnTo>
                <a:lnTo>
                  <a:pt x="411200" y="85360"/>
                </a:lnTo>
                <a:lnTo>
                  <a:pt x="435716" y="45800"/>
                </a:lnTo>
                <a:lnTo>
                  <a:pt x="460344" y="16492"/>
                </a:lnTo>
                <a:lnTo>
                  <a:pt x="484860" y="0"/>
                </a:lnTo>
                <a:lnTo>
                  <a:pt x="509376" y="2005"/>
                </a:lnTo>
                <a:lnTo>
                  <a:pt x="558519" y="73548"/>
                </a:lnTo>
                <a:lnTo>
                  <a:pt x="583035" y="136509"/>
                </a:lnTo>
                <a:lnTo>
                  <a:pt x="607663" y="211617"/>
                </a:lnTo>
                <a:lnTo>
                  <a:pt x="632179" y="295306"/>
                </a:lnTo>
                <a:lnTo>
                  <a:pt x="656695" y="384678"/>
                </a:lnTo>
                <a:lnTo>
                  <a:pt x="681211" y="476948"/>
                </a:lnTo>
                <a:lnTo>
                  <a:pt x="705838" y="570108"/>
                </a:lnTo>
                <a:lnTo>
                  <a:pt x="730354" y="662378"/>
                </a:lnTo>
                <a:lnTo>
                  <a:pt x="754870" y="752641"/>
                </a:lnTo>
                <a:lnTo>
                  <a:pt x="779498" y="839562"/>
                </a:lnTo>
                <a:lnTo>
                  <a:pt x="804014" y="922359"/>
                </a:lnTo>
                <a:lnTo>
                  <a:pt x="828530" y="1000030"/>
                </a:lnTo>
                <a:lnTo>
                  <a:pt x="853157" y="1071795"/>
                </a:lnTo>
                <a:lnTo>
                  <a:pt x="877673" y="1136429"/>
                </a:lnTo>
                <a:lnTo>
                  <a:pt x="902189" y="1193150"/>
                </a:lnTo>
                <a:lnTo>
                  <a:pt x="926817" y="1240845"/>
                </a:lnTo>
                <a:lnTo>
                  <a:pt x="951333" y="1278956"/>
                </a:lnTo>
                <a:lnTo>
                  <a:pt x="1000476" y="1326539"/>
                </a:lnTo>
                <a:lnTo>
                  <a:pt x="1049508" y="1345038"/>
                </a:lnTo>
                <a:lnTo>
                  <a:pt x="1098652" y="1350498"/>
                </a:lnTo>
                <a:lnTo>
                  <a:pt x="1147795" y="1352058"/>
                </a:lnTo>
                <a:lnTo>
                  <a:pt x="1172311" y="1352281"/>
                </a:lnTo>
                <a:lnTo>
                  <a:pt x="1196827" y="1352504"/>
                </a:lnTo>
                <a:lnTo>
                  <a:pt x="1221455" y="1352615"/>
                </a:lnTo>
                <a:lnTo>
                  <a:pt x="1245971" y="1352615"/>
                </a:lnTo>
                <a:lnTo>
                  <a:pt x="1270487" y="1352727"/>
                </a:lnTo>
                <a:lnTo>
                  <a:pt x="1638784" y="1352727"/>
                </a:lnTo>
                <a:lnTo>
                  <a:pt x="1663300" y="1352838"/>
                </a:lnTo>
                <a:lnTo>
                  <a:pt x="2135568" y="1352838"/>
                </a:lnTo>
                <a:lnTo>
                  <a:pt x="2166324" y="1352838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0" name="object 978"/>
          <p:cNvSpPr/>
          <p:nvPr/>
        </p:nvSpPr>
        <p:spPr>
          <a:xfrm>
            <a:off x="647244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1" name="object 979"/>
          <p:cNvSpPr/>
          <p:nvPr/>
        </p:nvSpPr>
        <p:spPr>
          <a:xfrm>
            <a:off x="645804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2" name="object 980"/>
          <p:cNvSpPr/>
          <p:nvPr/>
        </p:nvSpPr>
        <p:spPr>
          <a:xfrm>
            <a:off x="663876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3" name="object 981"/>
          <p:cNvSpPr/>
          <p:nvPr/>
        </p:nvSpPr>
        <p:spPr>
          <a:xfrm>
            <a:off x="681912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4" name="object 982"/>
          <p:cNvSpPr/>
          <p:nvPr/>
        </p:nvSpPr>
        <p:spPr>
          <a:xfrm>
            <a:off x="718020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5" name="object 983"/>
          <p:cNvSpPr/>
          <p:nvPr/>
        </p:nvSpPr>
        <p:spPr>
          <a:xfrm>
            <a:off x="736056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6" name="object 984"/>
          <p:cNvSpPr/>
          <p:nvPr/>
        </p:nvSpPr>
        <p:spPr>
          <a:xfrm>
            <a:off x="754128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7" name="object 985"/>
          <p:cNvSpPr/>
          <p:nvPr/>
        </p:nvSpPr>
        <p:spPr>
          <a:xfrm>
            <a:off x="790236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8" name="object 986"/>
          <p:cNvSpPr/>
          <p:nvPr/>
        </p:nvSpPr>
        <p:spPr>
          <a:xfrm>
            <a:off x="808272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9" name="object 987"/>
          <p:cNvSpPr/>
          <p:nvPr/>
        </p:nvSpPr>
        <p:spPr>
          <a:xfrm>
            <a:off x="826344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0" name="object 988"/>
          <p:cNvSpPr/>
          <p:nvPr/>
        </p:nvSpPr>
        <p:spPr>
          <a:xfrm>
            <a:off x="627768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1" name="object 989"/>
          <p:cNvSpPr/>
          <p:nvPr/>
        </p:nvSpPr>
        <p:spPr>
          <a:xfrm>
            <a:off x="699984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2" name="object 990"/>
          <p:cNvSpPr/>
          <p:nvPr/>
        </p:nvSpPr>
        <p:spPr>
          <a:xfrm>
            <a:off x="772164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3" name="object 991"/>
          <p:cNvSpPr/>
          <p:nvPr/>
        </p:nvSpPr>
        <p:spPr>
          <a:xfrm>
            <a:off x="844380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4" name="object 992"/>
          <p:cNvSpPr/>
          <p:nvPr/>
        </p:nvSpPr>
        <p:spPr>
          <a:xfrm>
            <a:off x="6277680" y="13309560"/>
            <a:ext cx="2165760" cy="36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166620" h="0">
                <a:moveTo>
                  <a:pt x="0" y="0"/>
                </a:moveTo>
                <a:lnTo>
                  <a:pt x="2166324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5" name="object 993"/>
          <p:cNvSpPr/>
          <p:nvPr/>
        </p:nvSpPr>
        <p:spPr>
          <a:xfrm>
            <a:off x="6277680" y="1317780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6" name="object 994"/>
          <p:cNvSpPr/>
          <p:nvPr/>
        </p:nvSpPr>
        <p:spPr>
          <a:xfrm>
            <a:off x="6277680" y="130460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object 995"/>
          <p:cNvSpPr/>
          <p:nvPr/>
        </p:nvSpPr>
        <p:spPr>
          <a:xfrm>
            <a:off x="6277680" y="129142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8" name="object 996"/>
          <p:cNvSpPr/>
          <p:nvPr/>
        </p:nvSpPr>
        <p:spPr>
          <a:xfrm>
            <a:off x="6277680" y="1278252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9" name="object 997"/>
          <p:cNvSpPr/>
          <p:nvPr/>
        </p:nvSpPr>
        <p:spPr>
          <a:xfrm>
            <a:off x="6277680" y="1251900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0" name="object 998"/>
          <p:cNvSpPr/>
          <p:nvPr/>
        </p:nvSpPr>
        <p:spPr>
          <a:xfrm>
            <a:off x="6277680" y="123872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1" name="object 999"/>
          <p:cNvSpPr/>
          <p:nvPr/>
        </p:nvSpPr>
        <p:spPr>
          <a:xfrm>
            <a:off x="6277680" y="122554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2" name="object 1000"/>
          <p:cNvSpPr/>
          <p:nvPr/>
        </p:nvSpPr>
        <p:spPr>
          <a:xfrm>
            <a:off x="6277680" y="1212336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3" name="object 1001"/>
          <p:cNvSpPr/>
          <p:nvPr/>
        </p:nvSpPr>
        <p:spPr>
          <a:xfrm>
            <a:off x="6277680" y="118598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4" name="object 1002"/>
          <p:cNvSpPr/>
          <p:nvPr/>
        </p:nvSpPr>
        <p:spPr>
          <a:xfrm>
            <a:off x="6277680" y="117280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5" name="object 1003"/>
          <p:cNvSpPr/>
          <p:nvPr/>
        </p:nvSpPr>
        <p:spPr>
          <a:xfrm>
            <a:off x="6277680" y="1159632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6" name="object 1004"/>
          <p:cNvSpPr/>
          <p:nvPr/>
        </p:nvSpPr>
        <p:spPr>
          <a:xfrm>
            <a:off x="6277680" y="1146456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4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7" name="object 1005"/>
          <p:cNvSpPr/>
          <p:nvPr/>
        </p:nvSpPr>
        <p:spPr>
          <a:xfrm>
            <a:off x="6277680" y="1330956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5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8" name="object 1006"/>
          <p:cNvSpPr/>
          <p:nvPr/>
        </p:nvSpPr>
        <p:spPr>
          <a:xfrm>
            <a:off x="6277680" y="1265076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5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9" name="object 1007"/>
          <p:cNvSpPr/>
          <p:nvPr/>
        </p:nvSpPr>
        <p:spPr>
          <a:xfrm>
            <a:off x="6277680" y="1199160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5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0" name="object 1008"/>
          <p:cNvSpPr/>
          <p:nvPr/>
        </p:nvSpPr>
        <p:spPr>
          <a:xfrm>
            <a:off x="6277680" y="1133280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5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1" name="object 1009"/>
          <p:cNvSpPr/>
          <p:nvPr/>
        </p:nvSpPr>
        <p:spPr>
          <a:xfrm>
            <a:off x="6277680" y="11332800"/>
            <a:ext cx="360" cy="1976760"/>
          </a:xfrm>
          <a:custGeom>
            <a:avLst/>
            <a:gdLst>
              <a:gd name="textAreaLeft" fmla="*/ 0 w 360"/>
              <a:gd name="textAreaRight" fmla="*/ 1440 w 360"/>
              <a:gd name="textAreaTop" fmla="*/ 0 h 1976760"/>
              <a:gd name="textAreaBottom" fmla="*/ 1977480 h 1976760"/>
            </a:gdLst>
            <a:ahLst/>
            <a:rect l="textAreaLeft" t="textAreaTop" r="textAreaRight" b="textAreaBottom"/>
            <a:pathLst>
              <a:path w="0" h="1977390">
                <a:moveTo>
                  <a:pt x="0" y="1976994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2" name="object 1010"/>
          <p:cNvSpPr/>
          <p:nvPr/>
        </p:nvSpPr>
        <p:spPr>
          <a:xfrm>
            <a:off x="7231680" y="13443840"/>
            <a:ext cx="257760" cy="360"/>
          </a:xfrm>
          <a:custGeom>
            <a:avLst/>
            <a:gdLst>
              <a:gd name="textAreaLeft" fmla="*/ 0 w 257760"/>
              <a:gd name="textAreaRight" fmla="*/ 258480 w 257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58445" h="0">
                <a:moveTo>
                  <a:pt x="0" y="0"/>
                </a:moveTo>
                <a:lnTo>
                  <a:pt x="257975" y="0"/>
                </a:lnTo>
              </a:path>
            </a:pathLst>
          </a:custGeom>
          <a:noFill/>
          <a:ln w="6285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3" name="object 1011"/>
          <p:cNvSpPr/>
          <p:nvPr/>
        </p:nvSpPr>
        <p:spPr>
          <a:xfrm>
            <a:off x="7231680" y="13412520"/>
            <a:ext cx="257760" cy="62280"/>
          </a:xfrm>
          <a:custGeom>
            <a:avLst/>
            <a:gdLst>
              <a:gd name="textAreaLeft" fmla="*/ 0 w 257760"/>
              <a:gd name="textAreaRight" fmla="*/ 258480 w 257760"/>
              <a:gd name="textAreaTop" fmla="*/ 0 h 62280"/>
              <a:gd name="textAreaBottom" fmla="*/ 63000 h 62280"/>
            </a:gdLst>
            <a:ahLst/>
            <a:rect l="textAreaLeft" t="textAreaTop" r="textAreaRight" b="textAreaBottom"/>
            <a:pathLst>
              <a:path w="258445" h="62865">
                <a:moveTo>
                  <a:pt x="0" y="62850"/>
                </a:moveTo>
                <a:lnTo>
                  <a:pt x="257975" y="62850"/>
                </a:lnTo>
                <a:lnTo>
                  <a:pt x="257975" y="0"/>
                </a:lnTo>
                <a:lnTo>
                  <a:pt x="0" y="0"/>
                </a:lnTo>
                <a:lnTo>
                  <a:pt x="0" y="6285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4" name="object 1012"/>
          <p:cNvSpPr/>
          <p:nvPr/>
        </p:nvSpPr>
        <p:spPr>
          <a:xfrm>
            <a:off x="7219080" y="13370040"/>
            <a:ext cx="282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1" lang="en-US" sz="7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(cm)</a:t>
            </a:r>
            <a:endParaRPr b="0" lang="en-US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5" name="object 1013"/>
          <p:cNvSpPr/>
          <p:nvPr/>
        </p:nvSpPr>
        <p:spPr>
          <a:xfrm>
            <a:off x="6016320" y="12047760"/>
            <a:ext cx="87480" cy="546480"/>
          </a:xfrm>
          <a:custGeom>
            <a:avLst/>
            <a:gdLst>
              <a:gd name="textAreaLeft" fmla="*/ 0 w 87480"/>
              <a:gd name="textAreaRight" fmla="*/ 88200 w 87480"/>
              <a:gd name="textAreaTop" fmla="*/ 0 h 546480"/>
              <a:gd name="textAreaBottom" fmla="*/ 547200 h 546480"/>
            </a:gdLst>
            <a:ahLst/>
            <a:rect l="textAreaLeft" t="textAreaTop" r="textAreaRight" b="textAreaBottom"/>
            <a:pathLst>
              <a:path w="88264" h="547370">
                <a:moveTo>
                  <a:pt x="0" y="547264"/>
                </a:moveTo>
                <a:lnTo>
                  <a:pt x="87923" y="547264"/>
                </a:lnTo>
                <a:lnTo>
                  <a:pt x="87923" y="0"/>
                </a:lnTo>
                <a:lnTo>
                  <a:pt x="0" y="0"/>
                </a:lnTo>
                <a:lnTo>
                  <a:pt x="0" y="54726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6" name="object 1014"/>
          <p:cNvSpPr/>
          <p:nvPr/>
        </p:nvSpPr>
        <p:spPr>
          <a:xfrm>
            <a:off x="6016320" y="12047760"/>
            <a:ext cx="87480" cy="546480"/>
          </a:xfrm>
          <a:custGeom>
            <a:avLst/>
            <a:gdLst>
              <a:gd name="textAreaLeft" fmla="*/ 0 w 87480"/>
              <a:gd name="textAreaRight" fmla="*/ 88200 w 87480"/>
              <a:gd name="textAreaTop" fmla="*/ 0 h 546480"/>
              <a:gd name="textAreaBottom" fmla="*/ 547200 h 546480"/>
            </a:gdLst>
            <a:ahLst/>
            <a:rect l="textAreaLeft" t="textAreaTop" r="textAreaRight" b="textAreaBottom"/>
            <a:pathLst>
              <a:path w="88264" h="547370">
                <a:moveTo>
                  <a:pt x="0" y="547264"/>
                </a:moveTo>
                <a:lnTo>
                  <a:pt x="87923" y="547264"/>
                </a:lnTo>
                <a:lnTo>
                  <a:pt x="87923" y="0"/>
                </a:lnTo>
                <a:lnTo>
                  <a:pt x="0" y="0"/>
                </a:lnTo>
                <a:lnTo>
                  <a:pt x="0" y="547264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7" name="object 1015"/>
          <p:cNvSpPr/>
          <p:nvPr/>
        </p:nvSpPr>
        <p:spPr>
          <a:xfrm>
            <a:off x="6002640" y="12034800"/>
            <a:ext cx="13500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 vert="vert270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en-US" sz="700" spc="9" strike="noStrike">
                <a:solidFill>
                  <a:srgbClr val="000000"/>
                </a:solidFill>
                <a:latin typeface="Symbol"/>
              </a:rPr>
              <a:t></a:t>
            </a:r>
            <a:r>
              <a:rPr b="0" lang="en-US" sz="700" spc="9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700" spc="1" strike="noStrike">
                <a:solidFill>
                  <a:srgbClr val="000000"/>
                </a:solidFill>
                <a:latin typeface="Arial"/>
              </a:rPr>
              <a:t>( </a:t>
            </a: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ppm</a:t>
            </a:r>
            <a:r>
              <a:rPr b="1" lang="en-US" sz="700" spc="-6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700" spc="9" strike="noStrike">
                <a:solidFill>
                  <a:srgbClr val="000000"/>
                </a:solidFill>
                <a:latin typeface="Arial"/>
              </a:rPr>
              <a:t>cm</a:t>
            </a:r>
            <a:r>
              <a:rPr b="1" lang="en-US" sz="600" spc="18" strike="noStrike" baseline="48000">
                <a:solidFill>
                  <a:srgbClr val="000000"/>
                </a:solidFill>
                <a:latin typeface="Arial"/>
              </a:rPr>
              <a:t>2</a:t>
            </a:r>
            <a:r>
              <a:rPr b="1" lang="en-US" sz="700" spc="9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8" name="object 1016"/>
          <p:cNvSpPr/>
          <p:nvPr/>
        </p:nvSpPr>
        <p:spPr>
          <a:xfrm>
            <a:off x="625572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9" name="object 1017"/>
          <p:cNvSpPr/>
          <p:nvPr/>
        </p:nvSpPr>
        <p:spPr>
          <a:xfrm>
            <a:off x="625572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0" name="object 1018"/>
          <p:cNvSpPr/>
          <p:nvPr/>
        </p:nvSpPr>
        <p:spPr>
          <a:xfrm>
            <a:off x="624312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1" name="object 1019"/>
          <p:cNvSpPr/>
          <p:nvPr/>
        </p:nvSpPr>
        <p:spPr>
          <a:xfrm>
            <a:off x="697788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2" name="object 1020"/>
          <p:cNvSpPr/>
          <p:nvPr/>
        </p:nvSpPr>
        <p:spPr>
          <a:xfrm>
            <a:off x="697788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3" name="object 1021"/>
          <p:cNvSpPr/>
          <p:nvPr/>
        </p:nvSpPr>
        <p:spPr>
          <a:xfrm>
            <a:off x="696528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4" name="object 1022"/>
          <p:cNvSpPr/>
          <p:nvPr/>
        </p:nvSpPr>
        <p:spPr>
          <a:xfrm>
            <a:off x="770004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5" name="object 1023"/>
          <p:cNvSpPr/>
          <p:nvPr/>
        </p:nvSpPr>
        <p:spPr>
          <a:xfrm>
            <a:off x="770004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6" name="object 1024"/>
          <p:cNvSpPr/>
          <p:nvPr/>
        </p:nvSpPr>
        <p:spPr>
          <a:xfrm>
            <a:off x="768744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7" name="object 1025"/>
          <p:cNvSpPr/>
          <p:nvPr/>
        </p:nvSpPr>
        <p:spPr>
          <a:xfrm>
            <a:off x="842220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8" name="object 1026"/>
          <p:cNvSpPr/>
          <p:nvPr/>
        </p:nvSpPr>
        <p:spPr>
          <a:xfrm>
            <a:off x="842220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9" name="object 1027"/>
          <p:cNvSpPr/>
          <p:nvPr/>
        </p:nvSpPr>
        <p:spPr>
          <a:xfrm>
            <a:off x="840960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0" name="object 1028"/>
          <p:cNvSpPr/>
          <p:nvPr/>
        </p:nvSpPr>
        <p:spPr>
          <a:xfrm>
            <a:off x="6205320" y="1328364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1" name="object 1029"/>
          <p:cNvSpPr/>
          <p:nvPr/>
        </p:nvSpPr>
        <p:spPr>
          <a:xfrm>
            <a:off x="6205320" y="1328364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5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2" name="object 1030"/>
          <p:cNvSpPr/>
          <p:nvPr/>
        </p:nvSpPr>
        <p:spPr>
          <a:xfrm>
            <a:off x="6192720" y="1324620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3" name="object 1031"/>
          <p:cNvSpPr/>
          <p:nvPr/>
        </p:nvSpPr>
        <p:spPr>
          <a:xfrm>
            <a:off x="6141240" y="12650760"/>
            <a:ext cx="107280" cy="360"/>
          </a:xfrm>
          <a:custGeom>
            <a:avLst/>
            <a:gdLst>
              <a:gd name="textAreaLeft" fmla="*/ 0 w 107280"/>
              <a:gd name="textAreaRight" fmla="*/ 108000 w 107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07950" h="0">
                <a:moveTo>
                  <a:pt x="0" y="0"/>
                </a:moveTo>
                <a:lnTo>
                  <a:pt x="107424" y="0"/>
                </a:lnTo>
              </a:path>
            </a:pathLst>
          </a:custGeom>
          <a:noFill/>
          <a:ln w="523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4" name="object 1032"/>
          <p:cNvSpPr/>
          <p:nvPr/>
        </p:nvSpPr>
        <p:spPr>
          <a:xfrm>
            <a:off x="6141240" y="12624480"/>
            <a:ext cx="107280" cy="51840"/>
          </a:xfrm>
          <a:custGeom>
            <a:avLst/>
            <a:gdLst>
              <a:gd name="textAreaLeft" fmla="*/ 0 w 107280"/>
              <a:gd name="textAreaRight" fmla="*/ 108000 w 10728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107950" h="52704">
                <a:moveTo>
                  <a:pt x="0" y="52375"/>
                </a:moveTo>
                <a:lnTo>
                  <a:pt x="107424" y="52375"/>
                </a:lnTo>
                <a:lnTo>
                  <a:pt x="107424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5" name="object 1033"/>
          <p:cNvSpPr/>
          <p:nvPr/>
        </p:nvSpPr>
        <p:spPr>
          <a:xfrm>
            <a:off x="6128640" y="12587040"/>
            <a:ext cx="13212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600" spc="-7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6" name="object 1034"/>
          <p:cNvSpPr/>
          <p:nvPr/>
        </p:nvSpPr>
        <p:spPr>
          <a:xfrm>
            <a:off x="6205320" y="1196532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4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7" name="object 1035"/>
          <p:cNvSpPr/>
          <p:nvPr/>
        </p:nvSpPr>
        <p:spPr>
          <a:xfrm>
            <a:off x="6205320" y="1196532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4" h="52704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8" name="object 1036"/>
          <p:cNvSpPr/>
          <p:nvPr/>
        </p:nvSpPr>
        <p:spPr>
          <a:xfrm>
            <a:off x="6192720" y="119282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1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9" name="object 1037"/>
          <p:cNvSpPr/>
          <p:nvPr/>
        </p:nvSpPr>
        <p:spPr>
          <a:xfrm>
            <a:off x="6141240" y="11332800"/>
            <a:ext cx="107280" cy="360"/>
          </a:xfrm>
          <a:custGeom>
            <a:avLst/>
            <a:gdLst>
              <a:gd name="textAreaLeft" fmla="*/ 0 w 107280"/>
              <a:gd name="textAreaRight" fmla="*/ 108000 w 107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07950" h="0">
                <a:moveTo>
                  <a:pt x="0" y="0"/>
                </a:moveTo>
                <a:lnTo>
                  <a:pt x="107424" y="0"/>
                </a:lnTo>
              </a:path>
            </a:pathLst>
          </a:custGeom>
          <a:noFill/>
          <a:ln w="523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0" name="object 1038"/>
          <p:cNvSpPr/>
          <p:nvPr/>
        </p:nvSpPr>
        <p:spPr>
          <a:xfrm>
            <a:off x="6141240" y="11306520"/>
            <a:ext cx="107280" cy="51840"/>
          </a:xfrm>
          <a:custGeom>
            <a:avLst/>
            <a:gdLst>
              <a:gd name="textAreaLeft" fmla="*/ 0 w 107280"/>
              <a:gd name="textAreaRight" fmla="*/ 108000 w 10728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107950" h="52704">
                <a:moveTo>
                  <a:pt x="0" y="52375"/>
                </a:moveTo>
                <a:lnTo>
                  <a:pt x="107424" y="52375"/>
                </a:lnTo>
                <a:lnTo>
                  <a:pt x="107424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1" name="object 1039"/>
          <p:cNvSpPr/>
          <p:nvPr/>
        </p:nvSpPr>
        <p:spPr>
          <a:xfrm>
            <a:off x="6128640" y="11269080"/>
            <a:ext cx="13212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1</a:t>
            </a:r>
            <a:r>
              <a:rPr b="0" lang="en-US" sz="600" spc="-7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2" name="object 1040"/>
          <p:cNvSpPr/>
          <p:nvPr/>
        </p:nvSpPr>
        <p:spPr>
          <a:xfrm>
            <a:off x="7787520" y="11154240"/>
            <a:ext cx="6462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21%,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25%,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3" name="object 1041"/>
          <p:cNvSpPr/>
          <p:nvPr/>
        </p:nvSpPr>
        <p:spPr>
          <a:xfrm>
            <a:off x="7787520" y="11338920"/>
            <a:ext cx="887760" cy="6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29%,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33%,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11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21%,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0.30  OI = 25%,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0.30  OI = 29%,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0.30  OI = 33%,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0.30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4" name="object 1042"/>
          <p:cNvSpPr/>
          <p:nvPr/>
        </p:nvSpPr>
        <p:spPr>
          <a:xfrm>
            <a:off x="7558920" y="11210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5" name="object 1043"/>
          <p:cNvSpPr/>
          <p:nvPr/>
        </p:nvSpPr>
        <p:spPr>
          <a:xfrm>
            <a:off x="7558920" y="11302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6" name="object 1044"/>
          <p:cNvSpPr/>
          <p:nvPr/>
        </p:nvSpPr>
        <p:spPr>
          <a:xfrm>
            <a:off x="7558920" y="11395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7" name="object 1045"/>
          <p:cNvSpPr/>
          <p:nvPr/>
        </p:nvSpPr>
        <p:spPr>
          <a:xfrm>
            <a:off x="7558920" y="11487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8" name="object 1046"/>
          <p:cNvSpPr/>
          <p:nvPr/>
        </p:nvSpPr>
        <p:spPr>
          <a:xfrm>
            <a:off x="7395840" y="1159020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09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9" name="object 1047"/>
          <p:cNvSpPr/>
          <p:nvPr/>
        </p:nvSpPr>
        <p:spPr>
          <a:xfrm>
            <a:off x="7395840" y="1168272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09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0" name="object 1048"/>
          <p:cNvSpPr/>
          <p:nvPr/>
        </p:nvSpPr>
        <p:spPr>
          <a:xfrm>
            <a:off x="7395840" y="1177524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09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1" name="object 1049"/>
          <p:cNvSpPr/>
          <p:nvPr/>
        </p:nvSpPr>
        <p:spPr>
          <a:xfrm>
            <a:off x="7395840" y="1186776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09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2" name="object 1050"/>
          <p:cNvSpPr/>
          <p:nvPr/>
        </p:nvSpPr>
        <p:spPr>
          <a:xfrm>
            <a:off x="5830200" y="10815120"/>
            <a:ext cx="855720" cy="201960"/>
          </a:xfrm>
          <a:custGeom>
            <a:avLst/>
            <a:gdLst>
              <a:gd name="textAreaLeft" fmla="*/ 0 w 855720"/>
              <a:gd name="textAreaRight" fmla="*/ 856440 w 855720"/>
              <a:gd name="textAreaTop" fmla="*/ 0 h 201960"/>
              <a:gd name="textAreaBottom" fmla="*/ 202680 h 201960"/>
            </a:gdLst>
            <a:ahLst/>
            <a:rect l="textAreaLeft" t="textAreaTop" r="textAreaRight" b="textAreaBottom"/>
            <a:pathLst>
              <a:path w="856615" h="202565">
                <a:moveTo>
                  <a:pt x="0" y="202466"/>
                </a:moveTo>
                <a:lnTo>
                  <a:pt x="856599" y="202466"/>
                </a:lnTo>
                <a:lnTo>
                  <a:pt x="856599" y="0"/>
                </a:lnTo>
                <a:lnTo>
                  <a:pt x="0" y="0"/>
                </a:lnTo>
                <a:lnTo>
                  <a:pt x="0" y="202466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3" name="object 1051"/>
          <p:cNvSpPr/>
          <p:nvPr/>
        </p:nvSpPr>
        <p:spPr>
          <a:xfrm>
            <a:off x="5919840" y="10774080"/>
            <a:ext cx="677520" cy="2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</a:pPr>
            <a:r>
              <a:rPr b="0" lang="en-US" sz="1500" spc="106" strike="noStrike">
                <a:solidFill>
                  <a:srgbClr val="870000"/>
                </a:solidFill>
                <a:latin typeface="Times New Roman"/>
              </a:rPr>
              <a:t>α </a:t>
            </a: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=</a:t>
            </a:r>
            <a:r>
              <a:rPr b="0" lang="en-US" sz="1350" spc="-157" strike="noStrike">
                <a:solidFill>
                  <a:srgbClr val="870000"/>
                </a:solidFill>
                <a:latin typeface="Arial"/>
              </a:rPr>
              <a:t> </a:t>
            </a: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0.30</a:t>
            </a:r>
            <a:endParaRPr b="0" lang="en-US" sz="1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4" name="object 1052"/>
          <p:cNvSpPr/>
          <p:nvPr/>
        </p:nvSpPr>
        <p:spPr>
          <a:xfrm>
            <a:off x="9037080" y="10986480"/>
            <a:ext cx="3031920" cy="2643480"/>
          </a:xfrm>
          <a:custGeom>
            <a:avLst/>
            <a:gdLst>
              <a:gd name="textAreaLeft" fmla="*/ 0 w 3031920"/>
              <a:gd name="textAreaRight" fmla="*/ 3032640 w 3031920"/>
              <a:gd name="textAreaTop" fmla="*/ 0 h 2643480"/>
              <a:gd name="textAreaBottom" fmla="*/ 2644200 h 2643480"/>
            </a:gdLst>
            <a:ahLst/>
            <a:rect l="textAreaLeft" t="textAreaTop" r="textAreaRight" b="textAreaBottom"/>
            <a:pathLst>
              <a:path w="3032759" h="2644140">
                <a:moveTo>
                  <a:pt x="0" y="2643938"/>
                </a:moveTo>
                <a:lnTo>
                  <a:pt x="3032267" y="2643938"/>
                </a:lnTo>
                <a:lnTo>
                  <a:pt x="3032267" y="0"/>
                </a:lnTo>
                <a:lnTo>
                  <a:pt x="0" y="0"/>
                </a:lnTo>
                <a:lnTo>
                  <a:pt x="0" y="2643938"/>
                </a:lnTo>
                <a:close/>
              </a:path>
            </a:pathLst>
          </a:custGeom>
          <a:solidFill>
            <a:srgbClr val="fff8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5" name="object 1053"/>
          <p:cNvSpPr/>
          <p:nvPr/>
        </p:nvSpPr>
        <p:spPr>
          <a:xfrm>
            <a:off x="9108720" y="11024640"/>
            <a:ext cx="2887920" cy="2567160"/>
          </a:xfrm>
          <a:custGeom>
            <a:avLst/>
            <a:gdLst>
              <a:gd name="textAreaLeft" fmla="*/ 0 w 2887920"/>
              <a:gd name="textAreaRight" fmla="*/ 2888640 w 2887920"/>
              <a:gd name="textAreaTop" fmla="*/ 0 h 2567160"/>
              <a:gd name="textAreaBottom" fmla="*/ 2567880 h 2567160"/>
            </a:gdLst>
            <a:ahLst/>
            <a:rect l="textAreaLeft" t="textAreaTop" r="textAreaRight" b="textAreaBottom"/>
            <a:pathLst>
              <a:path w="2888615" h="2567940">
                <a:moveTo>
                  <a:pt x="0" y="2567496"/>
                </a:moveTo>
                <a:lnTo>
                  <a:pt x="2888433" y="2567496"/>
                </a:lnTo>
                <a:lnTo>
                  <a:pt x="2888433" y="0"/>
                </a:lnTo>
                <a:lnTo>
                  <a:pt x="0" y="0"/>
                </a:lnTo>
                <a:lnTo>
                  <a:pt x="0" y="256749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6" name="object 1054"/>
          <p:cNvSpPr/>
          <p:nvPr/>
        </p:nvSpPr>
        <p:spPr>
          <a:xfrm>
            <a:off x="94798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7" name="object 1055"/>
          <p:cNvSpPr/>
          <p:nvPr/>
        </p:nvSpPr>
        <p:spPr>
          <a:xfrm>
            <a:off x="94953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8" name="object 1056"/>
          <p:cNvSpPr/>
          <p:nvPr/>
        </p:nvSpPr>
        <p:spPr>
          <a:xfrm>
            <a:off x="95108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9" name="object 1057"/>
          <p:cNvSpPr/>
          <p:nvPr/>
        </p:nvSpPr>
        <p:spPr>
          <a:xfrm>
            <a:off x="95263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0" name="object 1058"/>
          <p:cNvSpPr/>
          <p:nvPr/>
        </p:nvSpPr>
        <p:spPr>
          <a:xfrm>
            <a:off x="95414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1" name="object 1059"/>
          <p:cNvSpPr/>
          <p:nvPr/>
        </p:nvSpPr>
        <p:spPr>
          <a:xfrm>
            <a:off x="95569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2" name="object 1060"/>
          <p:cNvSpPr/>
          <p:nvPr/>
        </p:nvSpPr>
        <p:spPr>
          <a:xfrm>
            <a:off x="95724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3" name="object 1061"/>
          <p:cNvSpPr/>
          <p:nvPr/>
        </p:nvSpPr>
        <p:spPr>
          <a:xfrm>
            <a:off x="958788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4" name="object 1062"/>
          <p:cNvSpPr/>
          <p:nvPr/>
        </p:nvSpPr>
        <p:spPr>
          <a:xfrm>
            <a:off x="9603360" y="13290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5" name="object 1063"/>
          <p:cNvSpPr/>
          <p:nvPr/>
        </p:nvSpPr>
        <p:spPr>
          <a:xfrm>
            <a:off x="961884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6" name="object 1064"/>
          <p:cNvSpPr/>
          <p:nvPr/>
        </p:nvSpPr>
        <p:spPr>
          <a:xfrm>
            <a:off x="9634320" y="13296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7" name="object 1065"/>
          <p:cNvSpPr/>
          <p:nvPr/>
        </p:nvSpPr>
        <p:spPr>
          <a:xfrm>
            <a:off x="9649440" y="13297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8" name="object 1066"/>
          <p:cNvSpPr/>
          <p:nvPr/>
        </p:nvSpPr>
        <p:spPr>
          <a:xfrm>
            <a:off x="9664920" y="1329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9" name="object 1067"/>
          <p:cNvSpPr/>
          <p:nvPr/>
        </p:nvSpPr>
        <p:spPr>
          <a:xfrm>
            <a:off x="9680400" y="1329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0" name="object 1068"/>
          <p:cNvSpPr/>
          <p:nvPr/>
        </p:nvSpPr>
        <p:spPr>
          <a:xfrm>
            <a:off x="9695880" y="13294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1" name="object 1069"/>
          <p:cNvSpPr/>
          <p:nvPr/>
        </p:nvSpPr>
        <p:spPr>
          <a:xfrm>
            <a:off x="9711360" y="13293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2" name="object 1070"/>
          <p:cNvSpPr/>
          <p:nvPr/>
        </p:nvSpPr>
        <p:spPr>
          <a:xfrm>
            <a:off x="9726840" y="13292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3" name="object 1071"/>
          <p:cNvSpPr/>
          <p:nvPr/>
        </p:nvSpPr>
        <p:spPr>
          <a:xfrm>
            <a:off x="9741960" y="13281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4" name="object 1072"/>
          <p:cNvSpPr/>
          <p:nvPr/>
        </p:nvSpPr>
        <p:spPr>
          <a:xfrm>
            <a:off x="9757440" y="13277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5" name="object 1073"/>
          <p:cNvSpPr/>
          <p:nvPr/>
        </p:nvSpPr>
        <p:spPr>
          <a:xfrm>
            <a:off x="9772920" y="1326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6" name="object 1074"/>
          <p:cNvSpPr/>
          <p:nvPr/>
        </p:nvSpPr>
        <p:spPr>
          <a:xfrm>
            <a:off x="9788400" y="13236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7" name="object 1075"/>
          <p:cNvSpPr/>
          <p:nvPr/>
        </p:nvSpPr>
        <p:spPr>
          <a:xfrm>
            <a:off x="9803880" y="13216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8" name="object 1076"/>
          <p:cNvSpPr/>
          <p:nvPr/>
        </p:nvSpPr>
        <p:spPr>
          <a:xfrm>
            <a:off x="9819000" y="13205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9" name="object 1077"/>
          <p:cNvSpPr/>
          <p:nvPr/>
        </p:nvSpPr>
        <p:spPr>
          <a:xfrm>
            <a:off x="9834840" y="13180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0" name="object 1078"/>
          <p:cNvSpPr/>
          <p:nvPr/>
        </p:nvSpPr>
        <p:spPr>
          <a:xfrm>
            <a:off x="9849960" y="13129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1" name="object 1079"/>
          <p:cNvSpPr/>
          <p:nvPr/>
        </p:nvSpPr>
        <p:spPr>
          <a:xfrm>
            <a:off x="9865440" y="13103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2" name="object 1080"/>
          <p:cNvSpPr/>
          <p:nvPr/>
        </p:nvSpPr>
        <p:spPr>
          <a:xfrm>
            <a:off x="9880920" y="13059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3" name="object 1081"/>
          <p:cNvSpPr/>
          <p:nvPr/>
        </p:nvSpPr>
        <p:spPr>
          <a:xfrm>
            <a:off x="9896400" y="13037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4" name="object 1082"/>
          <p:cNvSpPr/>
          <p:nvPr/>
        </p:nvSpPr>
        <p:spPr>
          <a:xfrm>
            <a:off x="9911880" y="13007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5" name="object 1083"/>
          <p:cNvSpPr/>
          <p:nvPr/>
        </p:nvSpPr>
        <p:spPr>
          <a:xfrm>
            <a:off x="9927000" y="12985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6" name="object 1084"/>
          <p:cNvSpPr/>
          <p:nvPr/>
        </p:nvSpPr>
        <p:spPr>
          <a:xfrm>
            <a:off x="9942480" y="12963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7" name="object 1085"/>
          <p:cNvSpPr/>
          <p:nvPr/>
        </p:nvSpPr>
        <p:spPr>
          <a:xfrm>
            <a:off x="9957960" y="1294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8" name="object 1086"/>
          <p:cNvSpPr/>
          <p:nvPr/>
        </p:nvSpPr>
        <p:spPr>
          <a:xfrm>
            <a:off x="9973440" y="12923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9" name="object 1087"/>
          <p:cNvSpPr/>
          <p:nvPr/>
        </p:nvSpPr>
        <p:spPr>
          <a:xfrm>
            <a:off x="9988920" y="12896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0" name="object 1088"/>
          <p:cNvSpPr/>
          <p:nvPr/>
        </p:nvSpPr>
        <p:spPr>
          <a:xfrm>
            <a:off x="10004400" y="12866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1" name="object 1089"/>
          <p:cNvSpPr/>
          <p:nvPr/>
        </p:nvSpPr>
        <p:spPr>
          <a:xfrm>
            <a:off x="10019880" y="12839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2" name="object 1090"/>
          <p:cNvSpPr/>
          <p:nvPr/>
        </p:nvSpPr>
        <p:spPr>
          <a:xfrm>
            <a:off x="10035000" y="12809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3" name="object 1091"/>
          <p:cNvSpPr/>
          <p:nvPr/>
        </p:nvSpPr>
        <p:spPr>
          <a:xfrm>
            <a:off x="10050480" y="1279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4" name="object 1092"/>
          <p:cNvSpPr/>
          <p:nvPr/>
        </p:nvSpPr>
        <p:spPr>
          <a:xfrm>
            <a:off x="10065960" y="12765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5" name="object 1093"/>
          <p:cNvSpPr/>
          <p:nvPr/>
        </p:nvSpPr>
        <p:spPr>
          <a:xfrm>
            <a:off x="10081440" y="1273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6" name="object 1094"/>
          <p:cNvSpPr/>
          <p:nvPr/>
        </p:nvSpPr>
        <p:spPr>
          <a:xfrm>
            <a:off x="10096920" y="1270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7" name="object 1095"/>
          <p:cNvSpPr/>
          <p:nvPr/>
        </p:nvSpPr>
        <p:spPr>
          <a:xfrm>
            <a:off x="10112400" y="12675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8" name="object 1096"/>
          <p:cNvSpPr/>
          <p:nvPr/>
        </p:nvSpPr>
        <p:spPr>
          <a:xfrm>
            <a:off x="10127880" y="12654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69" name="object 1097"/>
          <p:cNvSpPr/>
          <p:nvPr/>
        </p:nvSpPr>
        <p:spPr>
          <a:xfrm>
            <a:off x="10143000" y="1263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0" name="object 1098"/>
          <p:cNvSpPr/>
          <p:nvPr/>
        </p:nvSpPr>
        <p:spPr>
          <a:xfrm>
            <a:off x="10158480" y="12601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1" name="object 1099"/>
          <p:cNvSpPr/>
          <p:nvPr/>
        </p:nvSpPr>
        <p:spPr>
          <a:xfrm>
            <a:off x="10173960" y="12580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2" name="object 1100"/>
          <p:cNvSpPr/>
          <p:nvPr/>
        </p:nvSpPr>
        <p:spPr>
          <a:xfrm>
            <a:off x="10189440" y="1254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3" name="object 1101"/>
          <p:cNvSpPr/>
          <p:nvPr/>
        </p:nvSpPr>
        <p:spPr>
          <a:xfrm>
            <a:off x="10204920" y="12525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4" name="object 1102"/>
          <p:cNvSpPr/>
          <p:nvPr/>
        </p:nvSpPr>
        <p:spPr>
          <a:xfrm>
            <a:off x="10220400" y="12504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5" name="object 1103"/>
          <p:cNvSpPr/>
          <p:nvPr/>
        </p:nvSpPr>
        <p:spPr>
          <a:xfrm>
            <a:off x="10235520" y="12503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6" name="object 1104"/>
          <p:cNvSpPr/>
          <p:nvPr/>
        </p:nvSpPr>
        <p:spPr>
          <a:xfrm>
            <a:off x="10251000" y="1249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7" name="object 1105"/>
          <p:cNvSpPr/>
          <p:nvPr/>
        </p:nvSpPr>
        <p:spPr>
          <a:xfrm>
            <a:off x="10266480" y="12491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8" name="object 1106"/>
          <p:cNvSpPr/>
          <p:nvPr/>
        </p:nvSpPr>
        <p:spPr>
          <a:xfrm>
            <a:off x="10281960" y="12513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9" name="object 1107"/>
          <p:cNvSpPr/>
          <p:nvPr/>
        </p:nvSpPr>
        <p:spPr>
          <a:xfrm>
            <a:off x="10297440" y="1252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0" name="object 1108"/>
          <p:cNvSpPr/>
          <p:nvPr/>
        </p:nvSpPr>
        <p:spPr>
          <a:xfrm>
            <a:off x="10312560" y="1254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1" name="object 1109"/>
          <p:cNvSpPr/>
          <p:nvPr/>
        </p:nvSpPr>
        <p:spPr>
          <a:xfrm>
            <a:off x="10328400" y="12557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2" name="object 1110"/>
          <p:cNvSpPr/>
          <p:nvPr/>
        </p:nvSpPr>
        <p:spPr>
          <a:xfrm>
            <a:off x="10343520" y="12585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3" name="object 1111"/>
          <p:cNvSpPr/>
          <p:nvPr/>
        </p:nvSpPr>
        <p:spPr>
          <a:xfrm>
            <a:off x="10359000" y="12619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4" name="object 1112"/>
          <p:cNvSpPr/>
          <p:nvPr/>
        </p:nvSpPr>
        <p:spPr>
          <a:xfrm>
            <a:off x="10374480" y="12651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5" name="object 1113"/>
          <p:cNvSpPr/>
          <p:nvPr/>
        </p:nvSpPr>
        <p:spPr>
          <a:xfrm>
            <a:off x="10389960" y="12675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6" name="object 1114"/>
          <p:cNvSpPr/>
          <p:nvPr/>
        </p:nvSpPr>
        <p:spPr>
          <a:xfrm>
            <a:off x="10405440" y="1272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7" name="object 1115"/>
          <p:cNvSpPr/>
          <p:nvPr/>
        </p:nvSpPr>
        <p:spPr>
          <a:xfrm>
            <a:off x="10420560" y="12750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8" name="object 1116"/>
          <p:cNvSpPr/>
          <p:nvPr/>
        </p:nvSpPr>
        <p:spPr>
          <a:xfrm>
            <a:off x="10436040" y="12783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9" name="object 1117"/>
          <p:cNvSpPr/>
          <p:nvPr/>
        </p:nvSpPr>
        <p:spPr>
          <a:xfrm>
            <a:off x="10451520" y="1281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0" name="object 1118"/>
          <p:cNvSpPr/>
          <p:nvPr/>
        </p:nvSpPr>
        <p:spPr>
          <a:xfrm>
            <a:off x="10467000" y="1285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1" name="object 1119"/>
          <p:cNvSpPr/>
          <p:nvPr/>
        </p:nvSpPr>
        <p:spPr>
          <a:xfrm>
            <a:off x="10482480" y="12884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2" name="object 1120"/>
          <p:cNvSpPr/>
          <p:nvPr/>
        </p:nvSpPr>
        <p:spPr>
          <a:xfrm>
            <a:off x="10497960" y="1291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3" name="object 1121"/>
          <p:cNvSpPr/>
          <p:nvPr/>
        </p:nvSpPr>
        <p:spPr>
          <a:xfrm>
            <a:off x="10513440" y="1294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4" name="object 1122"/>
          <p:cNvSpPr/>
          <p:nvPr/>
        </p:nvSpPr>
        <p:spPr>
          <a:xfrm>
            <a:off x="10528560" y="12972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5" name="object 1123"/>
          <p:cNvSpPr/>
          <p:nvPr/>
        </p:nvSpPr>
        <p:spPr>
          <a:xfrm>
            <a:off x="10544040" y="1299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6" name="object 1124"/>
          <p:cNvSpPr/>
          <p:nvPr/>
        </p:nvSpPr>
        <p:spPr>
          <a:xfrm>
            <a:off x="10559520" y="13018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7" name="object 1125"/>
          <p:cNvSpPr/>
          <p:nvPr/>
        </p:nvSpPr>
        <p:spPr>
          <a:xfrm>
            <a:off x="10575000" y="13038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8" name="object 1126"/>
          <p:cNvSpPr/>
          <p:nvPr/>
        </p:nvSpPr>
        <p:spPr>
          <a:xfrm>
            <a:off x="10590480" y="1306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9" name="object 1127"/>
          <p:cNvSpPr/>
          <p:nvPr/>
        </p:nvSpPr>
        <p:spPr>
          <a:xfrm>
            <a:off x="10605960" y="13074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0" name="object 1128"/>
          <p:cNvSpPr/>
          <p:nvPr/>
        </p:nvSpPr>
        <p:spPr>
          <a:xfrm>
            <a:off x="10621440" y="1308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1" name="object 1129"/>
          <p:cNvSpPr/>
          <p:nvPr/>
        </p:nvSpPr>
        <p:spPr>
          <a:xfrm>
            <a:off x="10636560" y="13093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2" name="object 1130"/>
          <p:cNvSpPr/>
          <p:nvPr/>
        </p:nvSpPr>
        <p:spPr>
          <a:xfrm>
            <a:off x="10652040" y="13106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3" name="object 1131"/>
          <p:cNvSpPr/>
          <p:nvPr/>
        </p:nvSpPr>
        <p:spPr>
          <a:xfrm>
            <a:off x="10667520" y="13120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4" name="object 1132"/>
          <p:cNvSpPr/>
          <p:nvPr/>
        </p:nvSpPr>
        <p:spPr>
          <a:xfrm>
            <a:off x="10683000" y="13128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5" name="object 1133"/>
          <p:cNvSpPr/>
          <p:nvPr/>
        </p:nvSpPr>
        <p:spPr>
          <a:xfrm>
            <a:off x="10698480" y="13139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6" name="object 1134"/>
          <p:cNvSpPr/>
          <p:nvPr/>
        </p:nvSpPr>
        <p:spPr>
          <a:xfrm>
            <a:off x="10713960" y="13148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7" name="object 1135"/>
          <p:cNvSpPr/>
          <p:nvPr/>
        </p:nvSpPr>
        <p:spPr>
          <a:xfrm>
            <a:off x="10729080" y="13153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8" name="object 1136"/>
          <p:cNvSpPr/>
          <p:nvPr/>
        </p:nvSpPr>
        <p:spPr>
          <a:xfrm>
            <a:off x="10744560" y="13170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9" name="object 1137"/>
          <p:cNvSpPr/>
          <p:nvPr/>
        </p:nvSpPr>
        <p:spPr>
          <a:xfrm>
            <a:off x="10760040" y="13177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0" name="object 1138"/>
          <p:cNvSpPr/>
          <p:nvPr/>
        </p:nvSpPr>
        <p:spPr>
          <a:xfrm>
            <a:off x="10775520" y="13178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1" name="object 1139"/>
          <p:cNvSpPr/>
          <p:nvPr/>
        </p:nvSpPr>
        <p:spPr>
          <a:xfrm>
            <a:off x="10266480" y="13309560"/>
            <a:ext cx="852840" cy="360"/>
          </a:xfrm>
          <a:custGeom>
            <a:avLst/>
            <a:gdLst>
              <a:gd name="textAreaLeft" fmla="*/ 0 w 852840"/>
              <a:gd name="textAreaRight" fmla="*/ 853560 w 8528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53440" h="0">
                <a:moveTo>
                  <a:pt x="0" y="0"/>
                </a:moveTo>
                <a:lnTo>
                  <a:pt x="853362" y="0"/>
                </a:lnTo>
              </a:path>
            </a:pathLst>
          </a:custGeom>
          <a:noFill/>
          <a:ln w="20486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2" name="object 1140"/>
          <p:cNvSpPr/>
          <p:nvPr/>
        </p:nvSpPr>
        <p:spPr>
          <a:xfrm>
            <a:off x="94798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3" name="object 1141"/>
          <p:cNvSpPr/>
          <p:nvPr/>
        </p:nvSpPr>
        <p:spPr>
          <a:xfrm>
            <a:off x="94953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4" name="object 1142"/>
          <p:cNvSpPr/>
          <p:nvPr/>
        </p:nvSpPr>
        <p:spPr>
          <a:xfrm>
            <a:off x="95108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5" name="object 1143"/>
          <p:cNvSpPr/>
          <p:nvPr/>
        </p:nvSpPr>
        <p:spPr>
          <a:xfrm>
            <a:off x="95263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6" name="object 1144"/>
          <p:cNvSpPr/>
          <p:nvPr/>
        </p:nvSpPr>
        <p:spPr>
          <a:xfrm>
            <a:off x="95414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7" name="object 1145"/>
          <p:cNvSpPr/>
          <p:nvPr/>
        </p:nvSpPr>
        <p:spPr>
          <a:xfrm>
            <a:off x="95569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8" name="object 1146"/>
          <p:cNvSpPr/>
          <p:nvPr/>
        </p:nvSpPr>
        <p:spPr>
          <a:xfrm>
            <a:off x="957240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9" name="object 1147"/>
          <p:cNvSpPr/>
          <p:nvPr/>
        </p:nvSpPr>
        <p:spPr>
          <a:xfrm>
            <a:off x="9587880" y="1329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0" name="object 1148"/>
          <p:cNvSpPr/>
          <p:nvPr/>
        </p:nvSpPr>
        <p:spPr>
          <a:xfrm>
            <a:off x="9603360" y="13273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1" name="object 1149"/>
          <p:cNvSpPr/>
          <p:nvPr/>
        </p:nvSpPr>
        <p:spPr>
          <a:xfrm>
            <a:off x="9618840" y="13282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2" name="object 1150"/>
          <p:cNvSpPr/>
          <p:nvPr/>
        </p:nvSpPr>
        <p:spPr>
          <a:xfrm>
            <a:off x="9634320" y="1326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3" name="object 1151"/>
          <p:cNvSpPr/>
          <p:nvPr/>
        </p:nvSpPr>
        <p:spPr>
          <a:xfrm>
            <a:off x="9649440" y="13235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4" name="object 1152"/>
          <p:cNvSpPr/>
          <p:nvPr/>
        </p:nvSpPr>
        <p:spPr>
          <a:xfrm>
            <a:off x="9664920" y="13195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5" name="object 1153"/>
          <p:cNvSpPr/>
          <p:nvPr/>
        </p:nvSpPr>
        <p:spPr>
          <a:xfrm>
            <a:off x="9680400" y="13157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6" name="object 1154"/>
          <p:cNvSpPr/>
          <p:nvPr/>
        </p:nvSpPr>
        <p:spPr>
          <a:xfrm>
            <a:off x="9695880" y="13112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7" name="object 1155"/>
          <p:cNvSpPr/>
          <p:nvPr/>
        </p:nvSpPr>
        <p:spPr>
          <a:xfrm>
            <a:off x="9711360" y="13061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8" name="object 1156"/>
          <p:cNvSpPr/>
          <p:nvPr/>
        </p:nvSpPr>
        <p:spPr>
          <a:xfrm>
            <a:off x="9726840" y="12997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29" name="object 1157"/>
          <p:cNvSpPr/>
          <p:nvPr/>
        </p:nvSpPr>
        <p:spPr>
          <a:xfrm>
            <a:off x="9741960" y="12948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0" name="object 1158"/>
          <p:cNvSpPr/>
          <p:nvPr/>
        </p:nvSpPr>
        <p:spPr>
          <a:xfrm>
            <a:off x="9757440" y="12899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1" name="object 1159"/>
          <p:cNvSpPr/>
          <p:nvPr/>
        </p:nvSpPr>
        <p:spPr>
          <a:xfrm>
            <a:off x="9772920" y="12850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2" name="object 1160"/>
          <p:cNvSpPr/>
          <p:nvPr/>
        </p:nvSpPr>
        <p:spPr>
          <a:xfrm>
            <a:off x="9788400" y="12785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3" name="object 1161"/>
          <p:cNvSpPr/>
          <p:nvPr/>
        </p:nvSpPr>
        <p:spPr>
          <a:xfrm>
            <a:off x="9803880" y="12718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4" name="object 1162"/>
          <p:cNvSpPr/>
          <p:nvPr/>
        </p:nvSpPr>
        <p:spPr>
          <a:xfrm>
            <a:off x="9819000" y="12681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5" name="object 1163"/>
          <p:cNvSpPr/>
          <p:nvPr/>
        </p:nvSpPr>
        <p:spPr>
          <a:xfrm>
            <a:off x="9834840" y="12630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6" name="object 1164"/>
          <p:cNvSpPr/>
          <p:nvPr/>
        </p:nvSpPr>
        <p:spPr>
          <a:xfrm>
            <a:off x="9849960" y="12557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7" name="object 1165"/>
          <p:cNvSpPr/>
          <p:nvPr/>
        </p:nvSpPr>
        <p:spPr>
          <a:xfrm>
            <a:off x="9865440" y="12505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8" name="object 1166"/>
          <p:cNvSpPr/>
          <p:nvPr/>
        </p:nvSpPr>
        <p:spPr>
          <a:xfrm>
            <a:off x="9880920" y="12453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9" name="object 1167"/>
          <p:cNvSpPr/>
          <p:nvPr/>
        </p:nvSpPr>
        <p:spPr>
          <a:xfrm>
            <a:off x="9896400" y="12410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0" name="object 1168"/>
          <p:cNvSpPr/>
          <p:nvPr/>
        </p:nvSpPr>
        <p:spPr>
          <a:xfrm>
            <a:off x="9911880" y="12357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1" name="object 1169"/>
          <p:cNvSpPr/>
          <p:nvPr/>
        </p:nvSpPr>
        <p:spPr>
          <a:xfrm>
            <a:off x="9927000" y="12319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2" name="object 1170"/>
          <p:cNvSpPr/>
          <p:nvPr/>
        </p:nvSpPr>
        <p:spPr>
          <a:xfrm>
            <a:off x="9942480" y="12278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3" name="object 1171"/>
          <p:cNvSpPr/>
          <p:nvPr/>
        </p:nvSpPr>
        <p:spPr>
          <a:xfrm>
            <a:off x="9957960" y="12234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4" name="object 1172"/>
          <p:cNvSpPr/>
          <p:nvPr/>
        </p:nvSpPr>
        <p:spPr>
          <a:xfrm>
            <a:off x="9973440" y="12191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5" name="object 1173"/>
          <p:cNvSpPr/>
          <p:nvPr/>
        </p:nvSpPr>
        <p:spPr>
          <a:xfrm>
            <a:off x="9988920" y="12150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6" name="object 1174"/>
          <p:cNvSpPr/>
          <p:nvPr/>
        </p:nvSpPr>
        <p:spPr>
          <a:xfrm>
            <a:off x="10004400" y="12106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7" name="object 1175"/>
          <p:cNvSpPr/>
          <p:nvPr/>
        </p:nvSpPr>
        <p:spPr>
          <a:xfrm>
            <a:off x="10019880" y="12060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8" name="object 1176"/>
          <p:cNvSpPr/>
          <p:nvPr/>
        </p:nvSpPr>
        <p:spPr>
          <a:xfrm>
            <a:off x="10035000" y="12022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9" name="object 1177"/>
          <p:cNvSpPr/>
          <p:nvPr/>
        </p:nvSpPr>
        <p:spPr>
          <a:xfrm>
            <a:off x="10050480" y="12010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0" name="object 1178"/>
          <p:cNvSpPr/>
          <p:nvPr/>
        </p:nvSpPr>
        <p:spPr>
          <a:xfrm>
            <a:off x="10065960" y="12002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1" name="object 1179"/>
          <p:cNvSpPr/>
          <p:nvPr/>
        </p:nvSpPr>
        <p:spPr>
          <a:xfrm>
            <a:off x="10081440" y="11997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2" name="object 1180"/>
          <p:cNvSpPr/>
          <p:nvPr/>
        </p:nvSpPr>
        <p:spPr>
          <a:xfrm>
            <a:off x="10096920" y="1200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3" name="object 1181"/>
          <p:cNvSpPr/>
          <p:nvPr/>
        </p:nvSpPr>
        <p:spPr>
          <a:xfrm>
            <a:off x="10112400" y="12020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4" name="object 1182"/>
          <p:cNvSpPr/>
          <p:nvPr/>
        </p:nvSpPr>
        <p:spPr>
          <a:xfrm>
            <a:off x="10127880" y="12052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5" name="object 1183"/>
          <p:cNvSpPr/>
          <p:nvPr/>
        </p:nvSpPr>
        <p:spPr>
          <a:xfrm>
            <a:off x="10143000" y="12097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6" name="object 1184"/>
          <p:cNvSpPr/>
          <p:nvPr/>
        </p:nvSpPr>
        <p:spPr>
          <a:xfrm>
            <a:off x="10158480" y="12132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7" name="object 1185"/>
          <p:cNvSpPr/>
          <p:nvPr/>
        </p:nvSpPr>
        <p:spPr>
          <a:xfrm>
            <a:off x="10173960" y="12177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8" name="object 1186"/>
          <p:cNvSpPr/>
          <p:nvPr/>
        </p:nvSpPr>
        <p:spPr>
          <a:xfrm>
            <a:off x="10189440" y="1221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9" name="object 1187"/>
          <p:cNvSpPr/>
          <p:nvPr/>
        </p:nvSpPr>
        <p:spPr>
          <a:xfrm>
            <a:off x="10204920" y="12263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0" name="object 1188"/>
          <p:cNvSpPr/>
          <p:nvPr/>
        </p:nvSpPr>
        <p:spPr>
          <a:xfrm>
            <a:off x="10220400" y="12300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1" name="object 1189"/>
          <p:cNvSpPr/>
          <p:nvPr/>
        </p:nvSpPr>
        <p:spPr>
          <a:xfrm>
            <a:off x="10235520" y="1234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2" name="object 1190"/>
          <p:cNvSpPr/>
          <p:nvPr/>
        </p:nvSpPr>
        <p:spPr>
          <a:xfrm>
            <a:off x="10251000" y="12389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3" name="object 1191"/>
          <p:cNvSpPr/>
          <p:nvPr/>
        </p:nvSpPr>
        <p:spPr>
          <a:xfrm>
            <a:off x="10266480" y="1243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4" name="object 1192"/>
          <p:cNvSpPr/>
          <p:nvPr/>
        </p:nvSpPr>
        <p:spPr>
          <a:xfrm>
            <a:off x="10281960" y="12499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5" name="object 1193"/>
          <p:cNvSpPr/>
          <p:nvPr/>
        </p:nvSpPr>
        <p:spPr>
          <a:xfrm>
            <a:off x="10297440" y="12560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6" name="object 1194"/>
          <p:cNvSpPr/>
          <p:nvPr/>
        </p:nvSpPr>
        <p:spPr>
          <a:xfrm>
            <a:off x="1031256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7" name="object 1195"/>
          <p:cNvSpPr/>
          <p:nvPr/>
        </p:nvSpPr>
        <p:spPr>
          <a:xfrm>
            <a:off x="10328400" y="12661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8" name="object 1196"/>
          <p:cNvSpPr/>
          <p:nvPr/>
        </p:nvSpPr>
        <p:spPr>
          <a:xfrm>
            <a:off x="10343520" y="12716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9" name="object 1197"/>
          <p:cNvSpPr/>
          <p:nvPr/>
        </p:nvSpPr>
        <p:spPr>
          <a:xfrm>
            <a:off x="10359000" y="1276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0" name="object 1198"/>
          <p:cNvSpPr/>
          <p:nvPr/>
        </p:nvSpPr>
        <p:spPr>
          <a:xfrm>
            <a:off x="10374480" y="12824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1" name="object 1199"/>
          <p:cNvSpPr/>
          <p:nvPr/>
        </p:nvSpPr>
        <p:spPr>
          <a:xfrm>
            <a:off x="10389960" y="12862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2" name="object 1200"/>
          <p:cNvSpPr/>
          <p:nvPr/>
        </p:nvSpPr>
        <p:spPr>
          <a:xfrm>
            <a:off x="10405440" y="12925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3" name="object 1201"/>
          <p:cNvSpPr/>
          <p:nvPr/>
        </p:nvSpPr>
        <p:spPr>
          <a:xfrm>
            <a:off x="10420560" y="12971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4" name="object 1202"/>
          <p:cNvSpPr/>
          <p:nvPr/>
        </p:nvSpPr>
        <p:spPr>
          <a:xfrm>
            <a:off x="10436040" y="13007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5" name="object 1203"/>
          <p:cNvSpPr/>
          <p:nvPr/>
        </p:nvSpPr>
        <p:spPr>
          <a:xfrm>
            <a:off x="10451520" y="13047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6" name="object 1204"/>
          <p:cNvSpPr/>
          <p:nvPr/>
        </p:nvSpPr>
        <p:spPr>
          <a:xfrm>
            <a:off x="10467000" y="13084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7" name="object 1205"/>
          <p:cNvSpPr/>
          <p:nvPr/>
        </p:nvSpPr>
        <p:spPr>
          <a:xfrm>
            <a:off x="10482480" y="13120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8" name="object 1206"/>
          <p:cNvSpPr/>
          <p:nvPr/>
        </p:nvSpPr>
        <p:spPr>
          <a:xfrm>
            <a:off x="10497960" y="13141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9" name="object 1207"/>
          <p:cNvSpPr/>
          <p:nvPr/>
        </p:nvSpPr>
        <p:spPr>
          <a:xfrm>
            <a:off x="10513440" y="13162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0" name="object 1208"/>
          <p:cNvSpPr/>
          <p:nvPr/>
        </p:nvSpPr>
        <p:spPr>
          <a:xfrm>
            <a:off x="10528560" y="13182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1" name="object 1209"/>
          <p:cNvSpPr/>
          <p:nvPr/>
        </p:nvSpPr>
        <p:spPr>
          <a:xfrm>
            <a:off x="10544040" y="13194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2" name="object 1210"/>
          <p:cNvSpPr/>
          <p:nvPr/>
        </p:nvSpPr>
        <p:spPr>
          <a:xfrm>
            <a:off x="10559520" y="13201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3" name="object 1211"/>
          <p:cNvSpPr/>
          <p:nvPr/>
        </p:nvSpPr>
        <p:spPr>
          <a:xfrm>
            <a:off x="10575000" y="1320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4" name="object 1212"/>
          <p:cNvSpPr/>
          <p:nvPr/>
        </p:nvSpPr>
        <p:spPr>
          <a:xfrm>
            <a:off x="94798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5" name="object 1213"/>
          <p:cNvSpPr/>
          <p:nvPr/>
        </p:nvSpPr>
        <p:spPr>
          <a:xfrm>
            <a:off x="94953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6" name="object 1214"/>
          <p:cNvSpPr/>
          <p:nvPr/>
        </p:nvSpPr>
        <p:spPr>
          <a:xfrm>
            <a:off x="95108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7" name="object 1215"/>
          <p:cNvSpPr/>
          <p:nvPr/>
        </p:nvSpPr>
        <p:spPr>
          <a:xfrm>
            <a:off x="95263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8" name="object 1216"/>
          <p:cNvSpPr/>
          <p:nvPr/>
        </p:nvSpPr>
        <p:spPr>
          <a:xfrm>
            <a:off x="95414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89" name="object 1217"/>
          <p:cNvSpPr/>
          <p:nvPr/>
        </p:nvSpPr>
        <p:spPr>
          <a:xfrm>
            <a:off x="95569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0" name="object 1218"/>
          <p:cNvSpPr/>
          <p:nvPr/>
        </p:nvSpPr>
        <p:spPr>
          <a:xfrm>
            <a:off x="9572400" y="13298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1" name="object 1219"/>
          <p:cNvSpPr/>
          <p:nvPr/>
        </p:nvSpPr>
        <p:spPr>
          <a:xfrm>
            <a:off x="9587880" y="13275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2" name="object 1220"/>
          <p:cNvSpPr/>
          <p:nvPr/>
        </p:nvSpPr>
        <p:spPr>
          <a:xfrm>
            <a:off x="9603360" y="13212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3" name="object 1221"/>
          <p:cNvSpPr/>
          <p:nvPr/>
        </p:nvSpPr>
        <p:spPr>
          <a:xfrm>
            <a:off x="9618840" y="13196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4" name="object 1222"/>
          <p:cNvSpPr/>
          <p:nvPr/>
        </p:nvSpPr>
        <p:spPr>
          <a:xfrm>
            <a:off x="9634320" y="13131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5" name="object 1223"/>
          <p:cNvSpPr/>
          <p:nvPr/>
        </p:nvSpPr>
        <p:spPr>
          <a:xfrm>
            <a:off x="9649440" y="13048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6" name="object 1224"/>
          <p:cNvSpPr/>
          <p:nvPr/>
        </p:nvSpPr>
        <p:spPr>
          <a:xfrm>
            <a:off x="9664920" y="12960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7" name="object 1225"/>
          <p:cNvSpPr/>
          <p:nvPr/>
        </p:nvSpPr>
        <p:spPr>
          <a:xfrm>
            <a:off x="9680400" y="12889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8" name="object 1226"/>
          <p:cNvSpPr/>
          <p:nvPr/>
        </p:nvSpPr>
        <p:spPr>
          <a:xfrm>
            <a:off x="9695880" y="12816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99" name="object 1227"/>
          <p:cNvSpPr/>
          <p:nvPr/>
        </p:nvSpPr>
        <p:spPr>
          <a:xfrm>
            <a:off x="9711360" y="12738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0" name="object 1228"/>
          <p:cNvSpPr/>
          <p:nvPr/>
        </p:nvSpPr>
        <p:spPr>
          <a:xfrm>
            <a:off x="9726840" y="12656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1" name="object 1229"/>
          <p:cNvSpPr/>
          <p:nvPr/>
        </p:nvSpPr>
        <p:spPr>
          <a:xfrm>
            <a:off x="9741960" y="12576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2" name="object 1230"/>
          <p:cNvSpPr/>
          <p:nvPr/>
        </p:nvSpPr>
        <p:spPr>
          <a:xfrm>
            <a:off x="9757440" y="12516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3" name="object 1231"/>
          <p:cNvSpPr/>
          <p:nvPr/>
        </p:nvSpPr>
        <p:spPr>
          <a:xfrm>
            <a:off x="9772920" y="12442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4" name="object 1232"/>
          <p:cNvSpPr/>
          <p:nvPr/>
        </p:nvSpPr>
        <p:spPr>
          <a:xfrm>
            <a:off x="9788400" y="12369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5" name="object 1233"/>
          <p:cNvSpPr/>
          <p:nvPr/>
        </p:nvSpPr>
        <p:spPr>
          <a:xfrm>
            <a:off x="9803880" y="12290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6" name="object 1234"/>
          <p:cNvSpPr/>
          <p:nvPr/>
        </p:nvSpPr>
        <p:spPr>
          <a:xfrm>
            <a:off x="9819000" y="12241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7" name="object 1235"/>
          <p:cNvSpPr/>
          <p:nvPr/>
        </p:nvSpPr>
        <p:spPr>
          <a:xfrm>
            <a:off x="9834840" y="12174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8" name="object 1236"/>
          <p:cNvSpPr/>
          <p:nvPr/>
        </p:nvSpPr>
        <p:spPr>
          <a:xfrm>
            <a:off x="9849960" y="12094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09" name="object 1237"/>
          <p:cNvSpPr/>
          <p:nvPr/>
        </p:nvSpPr>
        <p:spPr>
          <a:xfrm>
            <a:off x="9865440" y="12046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0" name="object 1238"/>
          <p:cNvSpPr/>
          <p:nvPr/>
        </p:nvSpPr>
        <p:spPr>
          <a:xfrm>
            <a:off x="9880920" y="1198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1" name="object 1239"/>
          <p:cNvSpPr/>
          <p:nvPr/>
        </p:nvSpPr>
        <p:spPr>
          <a:xfrm>
            <a:off x="9896400" y="11925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2" name="object 1240"/>
          <p:cNvSpPr/>
          <p:nvPr/>
        </p:nvSpPr>
        <p:spPr>
          <a:xfrm>
            <a:off x="9911880" y="11868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3" name="object 1241"/>
          <p:cNvSpPr/>
          <p:nvPr/>
        </p:nvSpPr>
        <p:spPr>
          <a:xfrm>
            <a:off x="9927000" y="11832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4" name="object 1242"/>
          <p:cNvSpPr/>
          <p:nvPr/>
        </p:nvSpPr>
        <p:spPr>
          <a:xfrm>
            <a:off x="9942480" y="11792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5" name="object 1243"/>
          <p:cNvSpPr/>
          <p:nvPr/>
        </p:nvSpPr>
        <p:spPr>
          <a:xfrm>
            <a:off x="9957960" y="1176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6" name="object 1244"/>
          <p:cNvSpPr/>
          <p:nvPr/>
        </p:nvSpPr>
        <p:spPr>
          <a:xfrm>
            <a:off x="9973440" y="117586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7" name="object 1245"/>
          <p:cNvSpPr/>
          <p:nvPr/>
        </p:nvSpPr>
        <p:spPr>
          <a:xfrm>
            <a:off x="9988920" y="11773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8" name="object 1246"/>
          <p:cNvSpPr/>
          <p:nvPr/>
        </p:nvSpPr>
        <p:spPr>
          <a:xfrm>
            <a:off x="10004400" y="11792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9" name="object 1247"/>
          <p:cNvSpPr/>
          <p:nvPr/>
        </p:nvSpPr>
        <p:spPr>
          <a:xfrm>
            <a:off x="10019880" y="11823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0" name="object 1248"/>
          <p:cNvSpPr/>
          <p:nvPr/>
        </p:nvSpPr>
        <p:spPr>
          <a:xfrm>
            <a:off x="10035000" y="11870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1" name="object 1249"/>
          <p:cNvSpPr/>
          <p:nvPr/>
        </p:nvSpPr>
        <p:spPr>
          <a:xfrm>
            <a:off x="10050480" y="11942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2" name="object 1250"/>
          <p:cNvSpPr/>
          <p:nvPr/>
        </p:nvSpPr>
        <p:spPr>
          <a:xfrm>
            <a:off x="10065960" y="12008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3" name="object 1251"/>
          <p:cNvSpPr/>
          <p:nvPr/>
        </p:nvSpPr>
        <p:spPr>
          <a:xfrm>
            <a:off x="10081440" y="12083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4" name="object 1252"/>
          <p:cNvSpPr/>
          <p:nvPr/>
        </p:nvSpPr>
        <p:spPr>
          <a:xfrm>
            <a:off x="10096920" y="12151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5" name="object 1253"/>
          <p:cNvSpPr/>
          <p:nvPr/>
        </p:nvSpPr>
        <p:spPr>
          <a:xfrm>
            <a:off x="10112400" y="12227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6" name="object 1254"/>
          <p:cNvSpPr/>
          <p:nvPr/>
        </p:nvSpPr>
        <p:spPr>
          <a:xfrm>
            <a:off x="10127880" y="12310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7" name="object 1255"/>
          <p:cNvSpPr/>
          <p:nvPr/>
        </p:nvSpPr>
        <p:spPr>
          <a:xfrm>
            <a:off x="10143000" y="12396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8" name="object 1256"/>
          <p:cNvSpPr/>
          <p:nvPr/>
        </p:nvSpPr>
        <p:spPr>
          <a:xfrm>
            <a:off x="10158480" y="12470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9" name="object 1257"/>
          <p:cNvSpPr/>
          <p:nvPr/>
        </p:nvSpPr>
        <p:spPr>
          <a:xfrm>
            <a:off x="10173960" y="12556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0" name="object 1258"/>
          <p:cNvSpPr/>
          <p:nvPr/>
        </p:nvSpPr>
        <p:spPr>
          <a:xfrm>
            <a:off x="1018944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1" name="object 1259"/>
          <p:cNvSpPr/>
          <p:nvPr/>
        </p:nvSpPr>
        <p:spPr>
          <a:xfrm>
            <a:off x="10204920" y="12681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2" name="object 1260"/>
          <p:cNvSpPr/>
          <p:nvPr/>
        </p:nvSpPr>
        <p:spPr>
          <a:xfrm>
            <a:off x="10220400" y="12743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3" name="object 1261"/>
          <p:cNvSpPr/>
          <p:nvPr/>
        </p:nvSpPr>
        <p:spPr>
          <a:xfrm>
            <a:off x="10235520" y="12803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4" name="object 1262"/>
          <p:cNvSpPr/>
          <p:nvPr/>
        </p:nvSpPr>
        <p:spPr>
          <a:xfrm>
            <a:off x="10251000" y="1284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5" name="object 1263"/>
          <p:cNvSpPr/>
          <p:nvPr/>
        </p:nvSpPr>
        <p:spPr>
          <a:xfrm>
            <a:off x="10266480" y="12895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6" name="object 1264"/>
          <p:cNvSpPr/>
          <p:nvPr/>
        </p:nvSpPr>
        <p:spPr>
          <a:xfrm>
            <a:off x="10281960" y="12949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7" name="object 1265"/>
          <p:cNvSpPr/>
          <p:nvPr/>
        </p:nvSpPr>
        <p:spPr>
          <a:xfrm>
            <a:off x="10297440" y="13001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8" name="object 1266"/>
          <p:cNvSpPr/>
          <p:nvPr/>
        </p:nvSpPr>
        <p:spPr>
          <a:xfrm>
            <a:off x="10312560" y="13049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39" name="object 1267"/>
          <p:cNvSpPr/>
          <p:nvPr/>
        </p:nvSpPr>
        <p:spPr>
          <a:xfrm>
            <a:off x="10328400" y="13073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0" name="object 1268"/>
          <p:cNvSpPr/>
          <p:nvPr/>
        </p:nvSpPr>
        <p:spPr>
          <a:xfrm>
            <a:off x="10343520" y="13109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1" name="object 1269"/>
          <p:cNvSpPr/>
          <p:nvPr/>
        </p:nvSpPr>
        <p:spPr>
          <a:xfrm>
            <a:off x="10359000" y="13137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2" name="object 1270"/>
          <p:cNvSpPr/>
          <p:nvPr/>
        </p:nvSpPr>
        <p:spPr>
          <a:xfrm>
            <a:off x="10374480" y="13164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3" name="object 1271"/>
          <p:cNvSpPr/>
          <p:nvPr/>
        </p:nvSpPr>
        <p:spPr>
          <a:xfrm>
            <a:off x="10389960" y="131803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4" name="object 1272"/>
          <p:cNvSpPr/>
          <p:nvPr/>
        </p:nvSpPr>
        <p:spPr>
          <a:xfrm>
            <a:off x="947988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5" name="object 1273"/>
          <p:cNvSpPr/>
          <p:nvPr/>
        </p:nvSpPr>
        <p:spPr>
          <a:xfrm>
            <a:off x="949536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6" name="object 1274"/>
          <p:cNvSpPr/>
          <p:nvPr/>
        </p:nvSpPr>
        <p:spPr>
          <a:xfrm>
            <a:off x="951084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7" name="object 1275"/>
          <p:cNvSpPr/>
          <p:nvPr/>
        </p:nvSpPr>
        <p:spPr>
          <a:xfrm>
            <a:off x="9526320" y="13299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8" name="object 1276"/>
          <p:cNvSpPr/>
          <p:nvPr/>
        </p:nvSpPr>
        <p:spPr>
          <a:xfrm>
            <a:off x="9541440" y="13299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49" name="object 1277"/>
          <p:cNvSpPr/>
          <p:nvPr/>
        </p:nvSpPr>
        <p:spPr>
          <a:xfrm>
            <a:off x="9556920" y="13298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0" name="object 1278"/>
          <p:cNvSpPr/>
          <p:nvPr/>
        </p:nvSpPr>
        <p:spPr>
          <a:xfrm>
            <a:off x="9572400" y="132652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1" name="object 1279"/>
          <p:cNvSpPr/>
          <p:nvPr/>
        </p:nvSpPr>
        <p:spPr>
          <a:xfrm>
            <a:off x="9587880" y="13165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2" name="object 1280"/>
          <p:cNvSpPr/>
          <p:nvPr/>
        </p:nvSpPr>
        <p:spPr>
          <a:xfrm>
            <a:off x="9603360" y="13041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3" name="object 1281"/>
          <p:cNvSpPr/>
          <p:nvPr/>
        </p:nvSpPr>
        <p:spPr>
          <a:xfrm>
            <a:off x="9618840" y="12978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4" name="object 1282"/>
          <p:cNvSpPr/>
          <p:nvPr/>
        </p:nvSpPr>
        <p:spPr>
          <a:xfrm>
            <a:off x="9634320" y="12862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5" name="object 1283"/>
          <p:cNvSpPr/>
          <p:nvPr/>
        </p:nvSpPr>
        <p:spPr>
          <a:xfrm>
            <a:off x="9649440" y="12754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6" name="object 1284"/>
          <p:cNvSpPr/>
          <p:nvPr/>
        </p:nvSpPr>
        <p:spPr>
          <a:xfrm>
            <a:off x="9664920" y="12645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7" name="object 1285"/>
          <p:cNvSpPr/>
          <p:nvPr/>
        </p:nvSpPr>
        <p:spPr>
          <a:xfrm>
            <a:off x="9680400" y="12549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8" name="object 1286"/>
          <p:cNvSpPr/>
          <p:nvPr/>
        </p:nvSpPr>
        <p:spPr>
          <a:xfrm>
            <a:off x="9695880" y="12454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9" name="object 1287"/>
          <p:cNvSpPr/>
          <p:nvPr/>
        </p:nvSpPr>
        <p:spPr>
          <a:xfrm>
            <a:off x="9711360" y="123685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0" name="object 1288"/>
          <p:cNvSpPr/>
          <p:nvPr/>
        </p:nvSpPr>
        <p:spPr>
          <a:xfrm>
            <a:off x="9726840" y="12272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1" name="object 1289"/>
          <p:cNvSpPr/>
          <p:nvPr/>
        </p:nvSpPr>
        <p:spPr>
          <a:xfrm>
            <a:off x="9741960" y="12171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2" name="object 1290"/>
          <p:cNvSpPr/>
          <p:nvPr/>
        </p:nvSpPr>
        <p:spPr>
          <a:xfrm>
            <a:off x="9757440" y="12105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3" name="object 1291"/>
          <p:cNvSpPr/>
          <p:nvPr/>
        </p:nvSpPr>
        <p:spPr>
          <a:xfrm>
            <a:off x="9772920" y="12036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4" name="object 1292"/>
          <p:cNvSpPr/>
          <p:nvPr/>
        </p:nvSpPr>
        <p:spPr>
          <a:xfrm>
            <a:off x="9788400" y="11953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5" name="object 1293"/>
          <p:cNvSpPr/>
          <p:nvPr/>
        </p:nvSpPr>
        <p:spPr>
          <a:xfrm>
            <a:off x="9803880" y="11868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6" name="object 1294"/>
          <p:cNvSpPr/>
          <p:nvPr/>
        </p:nvSpPr>
        <p:spPr>
          <a:xfrm>
            <a:off x="9819000" y="11817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7" name="object 1295"/>
          <p:cNvSpPr/>
          <p:nvPr/>
        </p:nvSpPr>
        <p:spPr>
          <a:xfrm>
            <a:off x="9834840" y="11745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8" name="object 1296"/>
          <p:cNvSpPr/>
          <p:nvPr/>
        </p:nvSpPr>
        <p:spPr>
          <a:xfrm>
            <a:off x="9849960" y="116758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69" name="object 1297"/>
          <p:cNvSpPr/>
          <p:nvPr/>
        </p:nvSpPr>
        <p:spPr>
          <a:xfrm>
            <a:off x="9865440" y="11624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0" name="object 1298"/>
          <p:cNvSpPr/>
          <p:nvPr/>
        </p:nvSpPr>
        <p:spPr>
          <a:xfrm>
            <a:off x="9880920" y="11583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1" name="object 1299"/>
          <p:cNvSpPr/>
          <p:nvPr/>
        </p:nvSpPr>
        <p:spPr>
          <a:xfrm>
            <a:off x="9896400" y="11561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2" name="object 1300"/>
          <p:cNvSpPr/>
          <p:nvPr/>
        </p:nvSpPr>
        <p:spPr>
          <a:xfrm>
            <a:off x="9911880" y="11568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3" name="object 1301"/>
          <p:cNvSpPr/>
          <p:nvPr/>
        </p:nvSpPr>
        <p:spPr>
          <a:xfrm>
            <a:off x="9927000" y="116074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4" name="object 1302"/>
          <p:cNvSpPr/>
          <p:nvPr/>
        </p:nvSpPr>
        <p:spPr>
          <a:xfrm>
            <a:off x="9942480" y="116629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5" name="object 1303"/>
          <p:cNvSpPr/>
          <p:nvPr/>
        </p:nvSpPr>
        <p:spPr>
          <a:xfrm>
            <a:off x="9957960" y="11733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6" name="object 1304"/>
          <p:cNvSpPr/>
          <p:nvPr/>
        </p:nvSpPr>
        <p:spPr>
          <a:xfrm>
            <a:off x="9973440" y="118087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7" name="object 1305"/>
          <p:cNvSpPr/>
          <p:nvPr/>
        </p:nvSpPr>
        <p:spPr>
          <a:xfrm>
            <a:off x="9988920" y="118958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8" name="object 1306"/>
          <p:cNvSpPr/>
          <p:nvPr/>
        </p:nvSpPr>
        <p:spPr>
          <a:xfrm>
            <a:off x="10004400" y="119829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79" name="object 1307"/>
          <p:cNvSpPr/>
          <p:nvPr/>
        </p:nvSpPr>
        <p:spPr>
          <a:xfrm>
            <a:off x="10019880" y="120708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0" name="object 1308"/>
          <p:cNvSpPr/>
          <p:nvPr/>
        </p:nvSpPr>
        <p:spPr>
          <a:xfrm>
            <a:off x="10035000" y="121856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1" name="object 1309"/>
          <p:cNvSpPr/>
          <p:nvPr/>
        </p:nvSpPr>
        <p:spPr>
          <a:xfrm>
            <a:off x="10050480" y="122943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2" name="object 1310"/>
          <p:cNvSpPr/>
          <p:nvPr/>
        </p:nvSpPr>
        <p:spPr>
          <a:xfrm>
            <a:off x="10065960" y="1240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3" name="object 1311"/>
          <p:cNvSpPr/>
          <p:nvPr/>
        </p:nvSpPr>
        <p:spPr>
          <a:xfrm>
            <a:off x="10081440" y="12516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4" name="object 1312"/>
          <p:cNvSpPr/>
          <p:nvPr/>
        </p:nvSpPr>
        <p:spPr>
          <a:xfrm>
            <a:off x="10096920" y="126162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5" name="object 1313"/>
          <p:cNvSpPr/>
          <p:nvPr/>
        </p:nvSpPr>
        <p:spPr>
          <a:xfrm>
            <a:off x="10112400" y="127004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6" name="object 1314"/>
          <p:cNvSpPr/>
          <p:nvPr/>
        </p:nvSpPr>
        <p:spPr>
          <a:xfrm>
            <a:off x="10127880" y="12794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7" name="object 1315"/>
          <p:cNvSpPr/>
          <p:nvPr/>
        </p:nvSpPr>
        <p:spPr>
          <a:xfrm>
            <a:off x="10143000" y="12882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8" name="object 1316"/>
          <p:cNvSpPr/>
          <p:nvPr/>
        </p:nvSpPr>
        <p:spPr>
          <a:xfrm>
            <a:off x="10158480" y="12947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9" name="object 1317"/>
          <p:cNvSpPr/>
          <p:nvPr/>
        </p:nvSpPr>
        <p:spPr>
          <a:xfrm>
            <a:off x="10173960" y="130104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0" name="object 1318"/>
          <p:cNvSpPr/>
          <p:nvPr/>
        </p:nvSpPr>
        <p:spPr>
          <a:xfrm>
            <a:off x="10189440" y="130536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1" name="object 1319"/>
          <p:cNvSpPr/>
          <p:nvPr/>
        </p:nvSpPr>
        <p:spPr>
          <a:xfrm>
            <a:off x="10204920" y="130820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2" name="object 1320"/>
          <p:cNvSpPr/>
          <p:nvPr/>
        </p:nvSpPr>
        <p:spPr>
          <a:xfrm>
            <a:off x="10220400" y="1310400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3" name="object 1321"/>
          <p:cNvSpPr/>
          <p:nvPr/>
        </p:nvSpPr>
        <p:spPr>
          <a:xfrm>
            <a:off x="10235520" y="131241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4" name="object 1322"/>
          <p:cNvSpPr/>
          <p:nvPr/>
        </p:nvSpPr>
        <p:spPr>
          <a:xfrm>
            <a:off x="10251000" y="1311912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5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5" name="object 1323"/>
          <p:cNvSpPr/>
          <p:nvPr/>
        </p:nvSpPr>
        <p:spPr>
          <a:xfrm>
            <a:off x="9484560" y="12378240"/>
            <a:ext cx="2165760" cy="93132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931320"/>
              <a:gd name="textAreaBottom" fmla="*/ 932040 h 931320"/>
            </a:gdLst>
            <a:ahLst/>
            <a:rect l="textAreaLeft" t="textAreaTop" r="textAreaRight" b="textAreaBottom"/>
            <a:pathLst>
              <a:path w="2166620" h="932180">
                <a:moveTo>
                  <a:pt x="0" y="931608"/>
                </a:moveTo>
                <a:lnTo>
                  <a:pt x="42903" y="930605"/>
                </a:lnTo>
                <a:lnTo>
                  <a:pt x="92046" y="903749"/>
                </a:lnTo>
                <a:lnTo>
                  <a:pt x="141078" y="842905"/>
                </a:lnTo>
                <a:lnTo>
                  <a:pt x="165706" y="807022"/>
                </a:lnTo>
                <a:lnTo>
                  <a:pt x="190222" y="770360"/>
                </a:lnTo>
                <a:lnTo>
                  <a:pt x="214738" y="733809"/>
                </a:lnTo>
                <a:lnTo>
                  <a:pt x="239365" y="698037"/>
                </a:lnTo>
                <a:lnTo>
                  <a:pt x="263881" y="663158"/>
                </a:lnTo>
                <a:lnTo>
                  <a:pt x="288397" y="629170"/>
                </a:lnTo>
                <a:lnTo>
                  <a:pt x="313025" y="595850"/>
                </a:lnTo>
                <a:lnTo>
                  <a:pt x="337541" y="563311"/>
                </a:lnTo>
                <a:lnTo>
                  <a:pt x="362057" y="531329"/>
                </a:lnTo>
                <a:lnTo>
                  <a:pt x="386684" y="499903"/>
                </a:lnTo>
                <a:lnTo>
                  <a:pt x="411200" y="468924"/>
                </a:lnTo>
                <a:lnTo>
                  <a:pt x="435716" y="438391"/>
                </a:lnTo>
                <a:lnTo>
                  <a:pt x="460344" y="408637"/>
                </a:lnTo>
                <a:lnTo>
                  <a:pt x="484860" y="379441"/>
                </a:lnTo>
                <a:lnTo>
                  <a:pt x="534003" y="322942"/>
                </a:lnTo>
                <a:lnTo>
                  <a:pt x="583035" y="268896"/>
                </a:lnTo>
                <a:lnTo>
                  <a:pt x="632179" y="216966"/>
                </a:lnTo>
                <a:lnTo>
                  <a:pt x="681211" y="167266"/>
                </a:lnTo>
                <a:lnTo>
                  <a:pt x="730354" y="120574"/>
                </a:lnTo>
                <a:lnTo>
                  <a:pt x="779498" y="77336"/>
                </a:lnTo>
                <a:lnTo>
                  <a:pt x="828530" y="38779"/>
                </a:lnTo>
                <a:lnTo>
                  <a:pt x="877673" y="10029"/>
                </a:lnTo>
                <a:lnTo>
                  <a:pt x="926817" y="0"/>
                </a:lnTo>
                <a:lnTo>
                  <a:pt x="951333" y="4568"/>
                </a:lnTo>
                <a:lnTo>
                  <a:pt x="1000476" y="33208"/>
                </a:lnTo>
                <a:lnTo>
                  <a:pt x="1049508" y="84580"/>
                </a:lnTo>
                <a:lnTo>
                  <a:pt x="1074136" y="117008"/>
                </a:lnTo>
                <a:lnTo>
                  <a:pt x="1098652" y="152779"/>
                </a:lnTo>
                <a:lnTo>
                  <a:pt x="1123168" y="191336"/>
                </a:lnTo>
                <a:lnTo>
                  <a:pt x="1147795" y="231899"/>
                </a:lnTo>
                <a:lnTo>
                  <a:pt x="1172311" y="273687"/>
                </a:lnTo>
                <a:lnTo>
                  <a:pt x="1196827" y="316033"/>
                </a:lnTo>
                <a:lnTo>
                  <a:pt x="1221455" y="358491"/>
                </a:lnTo>
                <a:lnTo>
                  <a:pt x="1245971" y="400614"/>
                </a:lnTo>
                <a:lnTo>
                  <a:pt x="1270487" y="442068"/>
                </a:lnTo>
                <a:lnTo>
                  <a:pt x="1295003" y="482742"/>
                </a:lnTo>
                <a:lnTo>
                  <a:pt x="1319630" y="522302"/>
                </a:lnTo>
                <a:lnTo>
                  <a:pt x="1344146" y="560748"/>
                </a:lnTo>
                <a:lnTo>
                  <a:pt x="1368662" y="597745"/>
                </a:lnTo>
                <a:lnTo>
                  <a:pt x="1393290" y="633181"/>
                </a:lnTo>
                <a:lnTo>
                  <a:pt x="1417806" y="666947"/>
                </a:lnTo>
                <a:lnTo>
                  <a:pt x="1442322" y="698929"/>
                </a:lnTo>
                <a:lnTo>
                  <a:pt x="1466949" y="729017"/>
                </a:lnTo>
                <a:lnTo>
                  <a:pt x="1515981" y="782841"/>
                </a:lnTo>
                <a:lnTo>
                  <a:pt x="1565125" y="827527"/>
                </a:lnTo>
                <a:lnTo>
                  <a:pt x="1614268" y="862852"/>
                </a:lnTo>
                <a:lnTo>
                  <a:pt x="1663300" y="888705"/>
                </a:lnTo>
                <a:lnTo>
                  <a:pt x="1712444" y="906201"/>
                </a:lnTo>
                <a:lnTo>
                  <a:pt x="1761587" y="917010"/>
                </a:lnTo>
                <a:lnTo>
                  <a:pt x="1810953" y="923251"/>
                </a:lnTo>
                <a:lnTo>
                  <a:pt x="1868455" y="927039"/>
                </a:lnTo>
                <a:lnTo>
                  <a:pt x="1939551" y="929157"/>
                </a:lnTo>
                <a:lnTo>
                  <a:pt x="1981451" y="929714"/>
                </a:lnTo>
                <a:lnTo>
                  <a:pt x="2027252" y="930160"/>
                </a:lnTo>
                <a:lnTo>
                  <a:pt x="2078958" y="930494"/>
                </a:lnTo>
                <a:lnTo>
                  <a:pt x="2135568" y="930717"/>
                </a:lnTo>
                <a:lnTo>
                  <a:pt x="2166324" y="930828"/>
                </a:lnTo>
              </a:path>
            </a:pathLst>
          </a:custGeom>
          <a:noFill/>
          <a:ln w="10252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6" name="object 1324"/>
          <p:cNvSpPr/>
          <p:nvPr/>
        </p:nvSpPr>
        <p:spPr>
          <a:xfrm>
            <a:off x="967932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7" name="object 1325"/>
          <p:cNvSpPr/>
          <p:nvPr/>
        </p:nvSpPr>
        <p:spPr>
          <a:xfrm>
            <a:off x="9484560" y="12179160"/>
            <a:ext cx="2165760" cy="113004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1130040"/>
              <a:gd name="textAreaBottom" fmla="*/ 1130760 h 1130040"/>
            </a:gdLst>
            <a:ahLst/>
            <a:rect l="textAreaLeft" t="textAreaTop" r="textAreaRight" b="textAreaBottom"/>
            <a:pathLst>
              <a:path w="2166620" h="1130934">
                <a:moveTo>
                  <a:pt x="0" y="1130634"/>
                </a:moveTo>
                <a:lnTo>
                  <a:pt x="42903" y="1122276"/>
                </a:lnTo>
                <a:lnTo>
                  <a:pt x="92046" y="1051514"/>
                </a:lnTo>
                <a:lnTo>
                  <a:pt x="116562" y="997802"/>
                </a:lnTo>
                <a:lnTo>
                  <a:pt x="141078" y="940077"/>
                </a:lnTo>
                <a:lnTo>
                  <a:pt x="165706" y="882131"/>
                </a:lnTo>
                <a:lnTo>
                  <a:pt x="190222" y="825967"/>
                </a:lnTo>
                <a:lnTo>
                  <a:pt x="214738" y="771697"/>
                </a:lnTo>
                <a:lnTo>
                  <a:pt x="239365" y="719545"/>
                </a:lnTo>
                <a:lnTo>
                  <a:pt x="263881" y="669175"/>
                </a:lnTo>
                <a:lnTo>
                  <a:pt x="288397" y="620143"/>
                </a:lnTo>
                <a:lnTo>
                  <a:pt x="313025" y="572449"/>
                </a:lnTo>
                <a:lnTo>
                  <a:pt x="337541" y="525645"/>
                </a:lnTo>
                <a:lnTo>
                  <a:pt x="362057" y="479622"/>
                </a:lnTo>
                <a:lnTo>
                  <a:pt x="386684" y="434490"/>
                </a:lnTo>
                <a:lnTo>
                  <a:pt x="411200" y="390473"/>
                </a:lnTo>
                <a:lnTo>
                  <a:pt x="435716" y="347347"/>
                </a:lnTo>
                <a:lnTo>
                  <a:pt x="460344" y="305335"/>
                </a:lnTo>
                <a:lnTo>
                  <a:pt x="484860" y="264327"/>
                </a:lnTo>
                <a:lnTo>
                  <a:pt x="509376" y="224433"/>
                </a:lnTo>
                <a:lnTo>
                  <a:pt x="534003" y="185987"/>
                </a:lnTo>
                <a:lnTo>
                  <a:pt x="558519" y="149547"/>
                </a:lnTo>
                <a:lnTo>
                  <a:pt x="583035" y="115448"/>
                </a:lnTo>
                <a:lnTo>
                  <a:pt x="607663" y="83911"/>
                </a:lnTo>
                <a:lnTo>
                  <a:pt x="656695" y="30310"/>
                </a:lnTo>
                <a:lnTo>
                  <a:pt x="705838" y="222"/>
                </a:lnTo>
                <a:lnTo>
                  <a:pt x="730354" y="0"/>
                </a:lnTo>
                <a:lnTo>
                  <a:pt x="754870" y="11700"/>
                </a:lnTo>
                <a:lnTo>
                  <a:pt x="804014" y="67307"/>
                </a:lnTo>
                <a:lnTo>
                  <a:pt x="828530" y="108093"/>
                </a:lnTo>
                <a:lnTo>
                  <a:pt x="853157" y="155453"/>
                </a:lnTo>
                <a:lnTo>
                  <a:pt x="877673" y="207940"/>
                </a:lnTo>
                <a:lnTo>
                  <a:pt x="902189" y="264104"/>
                </a:lnTo>
                <a:lnTo>
                  <a:pt x="926817" y="322608"/>
                </a:lnTo>
                <a:lnTo>
                  <a:pt x="951333" y="382338"/>
                </a:lnTo>
                <a:lnTo>
                  <a:pt x="975849" y="442291"/>
                </a:lnTo>
                <a:lnTo>
                  <a:pt x="1000476" y="501798"/>
                </a:lnTo>
                <a:lnTo>
                  <a:pt x="1024992" y="560302"/>
                </a:lnTo>
                <a:lnTo>
                  <a:pt x="1049508" y="617357"/>
                </a:lnTo>
                <a:lnTo>
                  <a:pt x="1074136" y="672630"/>
                </a:lnTo>
                <a:lnTo>
                  <a:pt x="1098652" y="725785"/>
                </a:lnTo>
                <a:lnTo>
                  <a:pt x="1123168" y="776600"/>
                </a:lnTo>
                <a:lnTo>
                  <a:pt x="1147795" y="824741"/>
                </a:lnTo>
                <a:lnTo>
                  <a:pt x="1172311" y="869984"/>
                </a:lnTo>
                <a:lnTo>
                  <a:pt x="1196827" y="911884"/>
                </a:lnTo>
                <a:lnTo>
                  <a:pt x="1221455" y="950218"/>
                </a:lnTo>
                <a:lnTo>
                  <a:pt x="1245971" y="984875"/>
                </a:lnTo>
                <a:lnTo>
                  <a:pt x="1270487" y="1015520"/>
                </a:lnTo>
                <a:lnTo>
                  <a:pt x="1319630" y="1064329"/>
                </a:lnTo>
                <a:lnTo>
                  <a:pt x="1368662" y="1096534"/>
                </a:lnTo>
                <a:lnTo>
                  <a:pt x="1417806" y="1114810"/>
                </a:lnTo>
                <a:lnTo>
                  <a:pt x="1466949" y="1123502"/>
                </a:lnTo>
                <a:lnTo>
                  <a:pt x="1515981" y="1127291"/>
                </a:lnTo>
                <a:lnTo>
                  <a:pt x="1565125" y="1128851"/>
                </a:lnTo>
                <a:lnTo>
                  <a:pt x="1614268" y="1129631"/>
                </a:lnTo>
                <a:lnTo>
                  <a:pt x="1663300" y="1129965"/>
                </a:lnTo>
                <a:lnTo>
                  <a:pt x="1687928" y="1130077"/>
                </a:lnTo>
                <a:lnTo>
                  <a:pt x="1712444" y="1130188"/>
                </a:lnTo>
                <a:lnTo>
                  <a:pt x="1736960" y="1130188"/>
                </a:lnTo>
                <a:lnTo>
                  <a:pt x="1761587" y="1130300"/>
                </a:lnTo>
                <a:lnTo>
                  <a:pt x="1786103" y="1130300"/>
                </a:lnTo>
                <a:lnTo>
                  <a:pt x="1810953" y="1130300"/>
                </a:lnTo>
                <a:lnTo>
                  <a:pt x="1838033" y="1130411"/>
                </a:lnTo>
                <a:lnTo>
                  <a:pt x="1868455" y="1130411"/>
                </a:lnTo>
                <a:lnTo>
                  <a:pt x="1902331" y="1130411"/>
                </a:lnTo>
                <a:lnTo>
                  <a:pt x="1939551" y="1130411"/>
                </a:lnTo>
                <a:lnTo>
                  <a:pt x="1981451" y="1130411"/>
                </a:lnTo>
                <a:lnTo>
                  <a:pt x="2027252" y="1130522"/>
                </a:lnTo>
                <a:lnTo>
                  <a:pt x="2078958" y="1130522"/>
                </a:lnTo>
                <a:lnTo>
                  <a:pt x="2135568" y="1130522"/>
                </a:lnTo>
                <a:lnTo>
                  <a:pt x="2166324" y="1130522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8" name="object 1326"/>
          <p:cNvSpPr/>
          <p:nvPr/>
        </p:nvSpPr>
        <p:spPr>
          <a:xfrm>
            <a:off x="967932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9" name="object 1327"/>
          <p:cNvSpPr/>
          <p:nvPr/>
        </p:nvSpPr>
        <p:spPr>
          <a:xfrm>
            <a:off x="9484560" y="12000600"/>
            <a:ext cx="2165760" cy="130860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1308600"/>
              <a:gd name="textAreaBottom" fmla="*/ 1309320 h 1308600"/>
            </a:gdLst>
            <a:ahLst/>
            <a:rect l="textAreaLeft" t="textAreaTop" r="textAreaRight" b="textAreaBottom"/>
            <a:pathLst>
              <a:path w="2166620" h="1309369">
                <a:moveTo>
                  <a:pt x="0" y="1309155"/>
                </a:moveTo>
                <a:lnTo>
                  <a:pt x="42903" y="1281965"/>
                </a:lnTo>
                <a:lnTo>
                  <a:pt x="67419" y="1227249"/>
                </a:lnTo>
                <a:lnTo>
                  <a:pt x="92046" y="1152587"/>
                </a:lnTo>
                <a:lnTo>
                  <a:pt x="116562" y="1069009"/>
                </a:lnTo>
                <a:lnTo>
                  <a:pt x="141078" y="984541"/>
                </a:lnTo>
                <a:lnTo>
                  <a:pt x="165706" y="903861"/>
                </a:lnTo>
                <a:lnTo>
                  <a:pt x="190222" y="827192"/>
                </a:lnTo>
                <a:lnTo>
                  <a:pt x="214738" y="754647"/>
                </a:lnTo>
                <a:lnTo>
                  <a:pt x="239365" y="685334"/>
                </a:lnTo>
                <a:lnTo>
                  <a:pt x="263881" y="618583"/>
                </a:lnTo>
                <a:lnTo>
                  <a:pt x="288397" y="553727"/>
                </a:lnTo>
                <a:lnTo>
                  <a:pt x="313025" y="490208"/>
                </a:lnTo>
                <a:lnTo>
                  <a:pt x="337541" y="428250"/>
                </a:lnTo>
                <a:lnTo>
                  <a:pt x="362057" y="367740"/>
                </a:lnTo>
                <a:lnTo>
                  <a:pt x="386684" y="309124"/>
                </a:lnTo>
                <a:lnTo>
                  <a:pt x="411200" y="252626"/>
                </a:lnTo>
                <a:lnTo>
                  <a:pt x="435716" y="199025"/>
                </a:lnTo>
                <a:lnTo>
                  <a:pt x="460344" y="149324"/>
                </a:lnTo>
                <a:lnTo>
                  <a:pt x="484860" y="104861"/>
                </a:lnTo>
                <a:lnTo>
                  <a:pt x="509376" y="66639"/>
                </a:lnTo>
                <a:lnTo>
                  <a:pt x="534003" y="34879"/>
                </a:lnTo>
                <a:lnTo>
                  <a:pt x="583035" y="0"/>
                </a:lnTo>
                <a:lnTo>
                  <a:pt x="607663" y="4457"/>
                </a:lnTo>
                <a:lnTo>
                  <a:pt x="656695" y="64856"/>
                </a:lnTo>
                <a:lnTo>
                  <a:pt x="681211" y="116005"/>
                </a:lnTo>
                <a:lnTo>
                  <a:pt x="705838" y="177295"/>
                </a:lnTo>
                <a:lnTo>
                  <a:pt x="730354" y="246051"/>
                </a:lnTo>
                <a:lnTo>
                  <a:pt x="754870" y="320156"/>
                </a:lnTo>
                <a:lnTo>
                  <a:pt x="779498" y="397493"/>
                </a:lnTo>
                <a:lnTo>
                  <a:pt x="804014" y="476168"/>
                </a:lnTo>
                <a:lnTo>
                  <a:pt x="828530" y="554730"/>
                </a:lnTo>
                <a:lnTo>
                  <a:pt x="853157" y="632401"/>
                </a:lnTo>
                <a:lnTo>
                  <a:pt x="877673" y="708178"/>
                </a:lnTo>
                <a:lnTo>
                  <a:pt x="902189" y="781503"/>
                </a:lnTo>
                <a:lnTo>
                  <a:pt x="926817" y="851931"/>
                </a:lnTo>
                <a:lnTo>
                  <a:pt x="951333" y="918793"/>
                </a:lnTo>
                <a:lnTo>
                  <a:pt x="975849" y="981643"/>
                </a:lnTo>
                <a:lnTo>
                  <a:pt x="1000476" y="1039925"/>
                </a:lnTo>
                <a:lnTo>
                  <a:pt x="1024992" y="1093191"/>
                </a:lnTo>
                <a:lnTo>
                  <a:pt x="1049508" y="1140886"/>
                </a:lnTo>
                <a:lnTo>
                  <a:pt x="1074136" y="1182563"/>
                </a:lnTo>
                <a:lnTo>
                  <a:pt x="1098652" y="1217777"/>
                </a:lnTo>
                <a:lnTo>
                  <a:pt x="1147795" y="1267812"/>
                </a:lnTo>
                <a:lnTo>
                  <a:pt x="1196827" y="1293554"/>
                </a:lnTo>
                <a:lnTo>
                  <a:pt x="1245971" y="1303695"/>
                </a:lnTo>
                <a:lnTo>
                  <a:pt x="1295003" y="1307149"/>
                </a:lnTo>
                <a:lnTo>
                  <a:pt x="1344146" y="1308264"/>
                </a:lnTo>
                <a:lnTo>
                  <a:pt x="1393290" y="1308709"/>
                </a:lnTo>
                <a:lnTo>
                  <a:pt x="1417806" y="1308821"/>
                </a:lnTo>
                <a:lnTo>
                  <a:pt x="1442322" y="1308821"/>
                </a:lnTo>
                <a:lnTo>
                  <a:pt x="1466949" y="1308932"/>
                </a:lnTo>
                <a:lnTo>
                  <a:pt x="1491465" y="1308932"/>
                </a:lnTo>
                <a:lnTo>
                  <a:pt x="1515981" y="1308932"/>
                </a:lnTo>
                <a:lnTo>
                  <a:pt x="1540609" y="1309044"/>
                </a:lnTo>
                <a:lnTo>
                  <a:pt x="2135568" y="1309044"/>
                </a:lnTo>
                <a:lnTo>
                  <a:pt x="2166324" y="1309044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0" name="object 1328"/>
          <p:cNvSpPr/>
          <p:nvPr/>
        </p:nvSpPr>
        <p:spPr>
          <a:xfrm>
            <a:off x="967932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1" name="object 1329"/>
          <p:cNvSpPr/>
          <p:nvPr/>
        </p:nvSpPr>
        <p:spPr>
          <a:xfrm>
            <a:off x="9484560" y="11813400"/>
            <a:ext cx="2165760" cy="149580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1495800"/>
              <a:gd name="textAreaBottom" fmla="*/ 1496520 h 1495800"/>
            </a:gdLst>
            <a:ahLst/>
            <a:rect l="textAreaLeft" t="textAreaTop" r="textAreaRight" b="textAreaBottom"/>
            <a:pathLst>
              <a:path w="2166620" h="1496694">
                <a:moveTo>
                  <a:pt x="0" y="1496368"/>
                </a:moveTo>
                <a:lnTo>
                  <a:pt x="42903" y="1438198"/>
                </a:lnTo>
                <a:lnTo>
                  <a:pt x="67419" y="1348715"/>
                </a:lnTo>
                <a:lnTo>
                  <a:pt x="92046" y="1237501"/>
                </a:lnTo>
                <a:lnTo>
                  <a:pt x="116562" y="1120159"/>
                </a:lnTo>
                <a:lnTo>
                  <a:pt x="141078" y="1007497"/>
                </a:lnTo>
                <a:lnTo>
                  <a:pt x="165706" y="901520"/>
                </a:lnTo>
                <a:lnTo>
                  <a:pt x="190222" y="802453"/>
                </a:lnTo>
                <a:lnTo>
                  <a:pt x="214738" y="708847"/>
                </a:lnTo>
                <a:lnTo>
                  <a:pt x="239365" y="619363"/>
                </a:lnTo>
                <a:lnTo>
                  <a:pt x="263881" y="532777"/>
                </a:lnTo>
                <a:lnTo>
                  <a:pt x="288397" y="448754"/>
                </a:lnTo>
                <a:lnTo>
                  <a:pt x="313025" y="367406"/>
                </a:lnTo>
                <a:lnTo>
                  <a:pt x="337541" y="289623"/>
                </a:lnTo>
                <a:lnTo>
                  <a:pt x="362057" y="216855"/>
                </a:lnTo>
                <a:lnTo>
                  <a:pt x="386684" y="150996"/>
                </a:lnTo>
                <a:lnTo>
                  <a:pt x="411200" y="94609"/>
                </a:lnTo>
                <a:lnTo>
                  <a:pt x="435716" y="50034"/>
                </a:lnTo>
                <a:lnTo>
                  <a:pt x="460344" y="17829"/>
                </a:lnTo>
                <a:lnTo>
                  <a:pt x="484860" y="0"/>
                </a:lnTo>
                <a:lnTo>
                  <a:pt x="509376" y="1560"/>
                </a:lnTo>
                <a:lnTo>
                  <a:pt x="558519" y="74216"/>
                </a:lnTo>
                <a:lnTo>
                  <a:pt x="583035" y="140187"/>
                </a:lnTo>
                <a:lnTo>
                  <a:pt x="607663" y="219641"/>
                </a:lnTo>
                <a:lnTo>
                  <a:pt x="632179" y="308678"/>
                </a:lnTo>
                <a:lnTo>
                  <a:pt x="656695" y="403845"/>
                </a:lnTo>
                <a:lnTo>
                  <a:pt x="681211" y="502244"/>
                </a:lnTo>
                <a:lnTo>
                  <a:pt x="705838" y="601534"/>
                </a:lnTo>
                <a:lnTo>
                  <a:pt x="730354" y="700043"/>
                </a:lnTo>
                <a:lnTo>
                  <a:pt x="754870" y="796324"/>
                </a:lnTo>
                <a:lnTo>
                  <a:pt x="779498" y="889708"/>
                </a:lnTo>
                <a:lnTo>
                  <a:pt x="804014" y="979080"/>
                </a:lnTo>
                <a:lnTo>
                  <a:pt x="828530" y="1063772"/>
                </a:lnTo>
                <a:lnTo>
                  <a:pt x="853157" y="1143115"/>
                </a:lnTo>
                <a:lnTo>
                  <a:pt x="877673" y="1216217"/>
                </a:lnTo>
                <a:lnTo>
                  <a:pt x="902189" y="1282187"/>
                </a:lnTo>
                <a:lnTo>
                  <a:pt x="926817" y="1339912"/>
                </a:lnTo>
                <a:lnTo>
                  <a:pt x="951333" y="1388498"/>
                </a:lnTo>
                <a:lnTo>
                  <a:pt x="975849" y="1426832"/>
                </a:lnTo>
                <a:lnTo>
                  <a:pt x="1024992" y="1473524"/>
                </a:lnTo>
                <a:lnTo>
                  <a:pt x="1074136" y="1490239"/>
                </a:lnTo>
                <a:lnTo>
                  <a:pt x="1123168" y="1494697"/>
                </a:lnTo>
                <a:lnTo>
                  <a:pt x="1172311" y="1495811"/>
                </a:lnTo>
                <a:lnTo>
                  <a:pt x="1196827" y="1496034"/>
                </a:lnTo>
                <a:lnTo>
                  <a:pt x="1221455" y="1495588"/>
                </a:lnTo>
                <a:lnTo>
                  <a:pt x="1245971" y="1496145"/>
                </a:lnTo>
                <a:lnTo>
                  <a:pt x="1270487" y="1496257"/>
                </a:lnTo>
                <a:lnTo>
                  <a:pt x="1295003" y="1496257"/>
                </a:lnTo>
                <a:lnTo>
                  <a:pt x="1319630" y="1496257"/>
                </a:lnTo>
                <a:lnTo>
                  <a:pt x="1515981" y="1496257"/>
                </a:lnTo>
                <a:lnTo>
                  <a:pt x="1540609" y="1496368"/>
                </a:lnTo>
                <a:lnTo>
                  <a:pt x="1565125" y="1496368"/>
                </a:lnTo>
                <a:lnTo>
                  <a:pt x="1589641" y="1496368"/>
                </a:lnTo>
                <a:lnTo>
                  <a:pt x="1614268" y="1496368"/>
                </a:lnTo>
                <a:lnTo>
                  <a:pt x="1638784" y="1496368"/>
                </a:lnTo>
                <a:lnTo>
                  <a:pt x="1663300" y="1496257"/>
                </a:lnTo>
                <a:lnTo>
                  <a:pt x="1687928" y="1496368"/>
                </a:lnTo>
                <a:lnTo>
                  <a:pt x="1712444" y="1496368"/>
                </a:lnTo>
                <a:lnTo>
                  <a:pt x="1736960" y="1496368"/>
                </a:lnTo>
                <a:lnTo>
                  <a:pt x="2135568" y="1496368"/>
                </a:lnTo>
                <a:lnTo>
                  <a:pt x="2166324" y="1496145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2" name="object 1330"/>
          <p:cNvSpPr/>
          <p:nvPr/>
        </p:nvSpPr>
        <p:spPr>
          <a:xfrm>
            <a:off x="9679320" y="13309560"/>
            <a:ext cx="1971000" cy="360"/>
          </a:xfrm>
          <a:custGeom>
            <a:avLst/>
            <a:gdLst>
              <a:gd name="textAreaLeft" fmla="*/ 0 w 1971000"/>
              <a:gd name="textAreaRight" fmla="*/ 1971720 w 1971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971675" h="0">
                <a:moveTo>
                  <a:pt x="1971422" y="0"/>
                </a:moveTo>
                <a:lnTo>
                  <a:pt x="0" y="0"/>
                </a:lnTo>
                <a:lnTo>
                  <a:pt x="248837" y="0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3" name="object 1331"/>
          <p:cNvSpPr/>
          <p:nvPr/>
        </p:nvSpPr>
        <p:spPr>
          <a:xfrm>
            <a:off x="966492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4" name="object 1332"/>
          <p:cNvSpPr/>
          <p:nvPr/>
        </p:nvSpPr>
        <p:spPr>
          <a:xfrm>
            <a:off x="984564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5" name="object 1333"/>
          <p:cNvSpPr/>
          <p:nvPr/>
        </p:nvSpPr>
        <p:spPr>
          <a:xfrm>
            <a:off x="1002600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6" name="object 1334"/>
          <p:cNvSpPr/>
          <p:nvPr/>
        </p:nvSpPr>
        <p:spPr>
          <a:xfrm>
            <a:off x="1038708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7" name="object 1335"/>
          <p:cNvSpPr/>
          <p:nvPr/>
        </p:nvSpPr>
        <p:spPr>
          <a:xfrm>
            <a:off x="1056744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8" name="object 1336"/>
          <p:cNvSpPr/>
          <p:nvPr/>
        </p:nvSpPr>
        <p:spPr>
          <a:xfrm>
            <a:off x="1074816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9" name="object 1337"/>
          <p:cNvSpPr/>
          <p:nvPr/>
        </p:nvSpPr>
        <p:spPr>
          <a:xfrm>
            <a:off x="1110924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0" name="object 1338"/>
          <p:cNvSpPr/>
          <p:nvPr/>
        </p:nvSpPr>
        <p:spPr>
          <a:xfrm>
            <a:off x="1128960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1" name="object 1339"/>
          <p:cNvSpPr/>
          <p:nvPr/>
        </p:nvSpPr>
        <p:spPr>
          <a:xfrm>
            <a:off x="11470320" y="13278960"/>
            <a:ext cx="360" cy="30240"/>
          </a:xfrm>
          <a:custGeom>
            <a:avLst/>
            <a:gdLst>
              <a:gd name="textAreaLeft" fmla="*/ 0 w 360"/>
              <a:gd name="textAreaRight" fmla="*/ 1440 w 360"/>
              <a:gd name="textAreaTop" fmla="*/ 0 h 30240"/>
              <a:gd name="textAreaBottom" fmla="*/ 30960 h 30240"/>
            </a:gdLst>
            <a:ahLst/>
            <a:rect l="textAreaLeft" t="textAreaTop" r="textAreaRight" b="textAreaBottom"/>
            <a:pathLst>
              <a:path w="0" h="31115">
                <a:moveTo>
                  <a:pt x="0" y="30867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2" name="object 1340"/>
          <p:cNvSpPr/>
          <p:nvPr/>
        </p:nvSpPr>
        <p:spPr>
          <a:xfrm>
            <a:off x="948456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3" name="object 1341"/>
          <p:cNvSpPr/>
          <p:nvPr/>
        </p:nvSpPr>
        <p:spPr>
          <a:xfrm>
            <a:off x="1020636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4" name="object 1342"/>
          <p:cNvSpPr/>
          <p:nvPr/>
        </p:nvSpPr>
        <p:spPr>
          <a:xfrm>
            <a:off x="1092852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5" name="object 1343"/>
          <p:cNvSpPr/>
          <p:nvPr/>
        </p:nvSpPr>
        <p:spPr>
          <a:xfrm>
            <a:off x="11650680" y="13258440"/>
            <a:ext cx="360" cy="50760"/>
          </a:xfrm>
          <a:custGeom>
            <a:avLst/>
            <a:gdLst>
              <a:gd name="textAreaLeft" fmla="*/ 0 w 360"/>
              <a:gd name="textAreaRight" fmla="*/ 1440 w 360"/>
              <a:gd name="textAreaTop" fmla="*/ 0 h 50760"/>
              <a:gd name="textAreaBottom" fmla="*/ 51480 h 50760"/>
            </a:gdLst>
            <a:ahLst/>
            <a:rect l="textAreaLeft" t="textAreaTop" r="textAreaRight" b="textAreaBottom"/>
            <a:pathLst>
              <a:path w="0" h="51434">
                <a:moveTo>
                  <a:pt x="0" y="51372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6" name="object 1344"/>
          <p:cNvSpPr/>
          <p:nvPr/>
        </p:nvSpPr>
        <p:spPr>
          <a:xfrm>
            <a:off x="9484560" y="13309560"/>
            <a:ext cx="2165760" cy="360"/>
          </a:xfrm>
          <a:custGeom>
            <a:avLst/>
            <a:gdLst>
              <a:gd name="textAreaLeft" fmla="*/ 0 w 2165760"/>
              <a:gd name="textAreaRight" fmla="*/ 2166480 w 2165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166620" h="0">
                <a:moveTo>
                  <a:pt x="0" y="0"/>
                </a:moveTo>
                <a:lnTo>
                  <a:pt x="2166324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7" name="object 1345"/>
          <p:cNvSpPr/>
          <p:nvPr/>
        </p:nvSpPr>
        <p:spPr>
          <a:xfrm>
            <a:off x="9484560" y="1317780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8" name="object 1346"/>
          <p:cNvSpPr/>
          <p:nvPr/>
        </p:nvSpPr>
        <p:spPr>
          <a:xfrm>
            <a:off x="9484560" y="130460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9" name="object 1347"/>
          <p:cNvSpPr/>
          <p:nvPr/>
        </p:nvSpPr>
        <p:spPr>
          <a:xfrm>
            <a:off x="9484560" y="129142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0" name="object 1348"/>
          <p:cNvSpPr/>
          <p:nvPr/>
        </p:nvSpPr>
        <p:spPr>
          <a:xfrm>
            <a:off x="9484560" y="1278252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1" name="object 1349"/>
          <p:cNvSpPr/>
          <p:nvPr/>
        </p:nvSpPr>
        <p:spPr>
          <a:xfrm>
            <a:off x="9484560" y="1251900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2" name="object 1350"/>
          <p:cNvSpPr/>
          <p:nvPr/>
        </p:nvSpPr>
        <p:spPr>
          <a:xfrm>
            <a:off x="9484560" y="123872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3" name="object 1351"/>
          <p:cNvSpPr/>
          <p:nvPr/>
        </p:nvSpPr>
        <p:spPr>
          <a:xfrm>
            <a:off x="9484560" y="122554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4" name="object 1352"/>
          <p:cNvSpPr/>
          <p:nvPr/>
        </p:nvSpPr>
        <p:spPr>
          <a:xfrm>
            <a:off x="9484560" y="1212336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5" name="object 1353"/>
          <p:cNvSpPr/>
          <p:nvPr/>
        </p:nvSpPr>
        <p:spPr>
          <a:xfrm>
            <a:off x="9484560" y="1185984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6" name="object 1354"/>
          <p:cNvSpPr/>
          <p:nvPr/>
        </p:nvSpPr>
        <p:spPr>
          <a:xfrm>
            <a:off x="9484560" y="1172808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7" name="object 1355"/>
          <p:cNvSpPr/>
          <p:nvPr/>
        </p:nvSpPr>
        <p:spPr>
          <a:xfrm>
            <a:off x="9484560" y="1159632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8" name="object 1356"/>
          <p:cNvSpPr/>
          <p:nvPr/>
        </p:nvSpPr>
        <p:spPr>
          <a:xfrm>
            <a:off x="9484560" y="11464560"/>
            <a:ext cx="30240" cy="360"/>
          </a:xfrm>
          <a:custGeom>
            <a:avLst/>
            <a:gdLst>
              <a:gd name="textAreaLeft" fmla="*/ 0 w 30240"/>
              <a:gd name="textAreaRight" fmla="*/ 30960 w 302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115" h="0">
                <a:moveTo>
                  <a:pt x="0" y="0"/>
                </a:moveTo>
                <a:lnTo>
                  <a:pt x="30756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9" name="object 1357"/>
          <p:cNvSpPr/>
          <p:nvPr/>
        </p:nvSpPr>
        <p:spPr>
          <a:xfrm>
            <a:off x="9484560" y="1330956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4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0" name="object 1358"/>
          <p:cNvSpPr/>
          <p:nvPr/>
        </p:nvSpPr>
        <p:spPr>
          <a:xfrm>
            <a:off x="9484560" y="1265076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4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1" name="object 1359"/>
          <p:cNvSpPr/>
          <p:nvPr/>
        </p:nvSpPr>
        <p:spPr>
          <a:xfrm>
            <a:off x="9484560" y="1199160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4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2" name="object 1360"/>
          <p:cNvSpPr/>
          <p:nvPr/>
        </p:nvSpPr>
        <p:spPr>
          <a:xfrm>
            <a:off x="9484560" y="11332800"/>
            <a:ext cx="50760" cy="360"/>
          </a:xfrm>
          <a:custGeom>
            <a:avLst/>
            <a:gdLst>
              <a:gd name="textAreaLeft" fmla="*/ 0 w 50760"/>
              <a:gd name="textAreaRight" fmla="*/ 51480 w 507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51434" h="0">
                <a:moveTo>
                  <a:pt x="0" y="0"/>
                </a:moveTo>
                <a:lnTo>
                  <a:pt x="5126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3" name="object 1361"/>
          <p:cNvSpPr/>
          <p:nvPr/>
        </p:nvSpPr>
        <p:spPr>
          <a:xfrm>
            <a:off x="9484560" y="11332800"/>
            <a:ext cx="360" cy="1976760"/>
          </a:xfrm>
          <a:custGeom>
            <a:avLst/>
            <a:gdLst>
              <a:gd name="textAreaLeft" fmla="*/ 0 w 360"/>
              <a:gd name="textAreaRight" fmla="*/ 1440 w 360"/>
              <a:gd name="textAreaTop" fmla="*/ 0 h 1976760"/>
              <a:gd name="textAreaBottom" fmla="*/ 1977480 h 1976760"/>
            </a:gdLst>
            <a:ahLst/>
            <a:rect l="textAreaLeft" t="textAreaTop" r="textAreaRight" b="textAreaBottom"/>
            <a:pathLst>
              <a:path w="0" h="1977390">
                <a:moveTo>
                  <a:pt x="0" y="1976994"/>
                </a:moveTo>
                <a:lnTo>
                  <a:pt x="0" y="0"/>
                </a:lnTo>
              </a:path>
            </a:pathLst>
          </a:custGeom>
          <a:noFill/>
          <a:ln w="10252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4" name="object 1362"/>
          <p:cNvSpPr/>
          <p:nvPr/>
        </p:nvSpPr>
        <p:spPr>
          <a:xfrm>
            <a:off x="10437480" y="13443840"/>
            <a:ext cx="259560" cy="360"/>
          </a:xfrm>
          <a:custGeom>
            <a:avLst/>
            <a:gdLst>
              <a:gd name="textAreaLeft" fmla="*/ 0 w 259560"/>
              <a:gd name="textAreaRight" fmla="*/ 260280 w 2595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60350" h="0">
                <a:moveTo>
                  <a:pt x="0" y="0"/>
                </a:moveTo>
                <a:lnTo>
                  <a:pt x="259981" y="0"/>
                </a:lnTo>
              </a:path>
            </a:pathLst>
          </a:custGeom>
          <a:noFill/>
          <a:ln w="6285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5" name="object 1363"/>
          <p:cNvSpPr/>
          <p:nvPr/>
        </p:nvSpPr>
        <p:spPr>
          <a:xfrm>
            <a:off x="10437480" y="13412520"/>
            <a:ext cx="259560" cy="62280"/>
          </a:xfrm>
          <a:custGeom>
            <a:avLst/>
            <a:gdLst>
              <a:gd name="textAreaLeft" fmla="*/ 0 w 259560"/>
              <a:gd name="textAreaRight" fmla="*/ 260280 w 259560"/>
              <a:gd name="textAreaTop" fmla="*/ 0 h 62280"/>
              <a:gd name="textAreaBottom" fmla="*/ 63000 h 62280"/>
            </a:gdLst>
            <a:ahLst/>
            <a:rect l="textAreaLeft" t="textAreaTop" r="textAreaRight" b="textAreaBottom"/>
            <a:pathLst>
              <a:path w="260350" h="62865">
                <a:moveTo>
                  <a:pt x="0" y="62850"/>
                </a:moveTo>
                <a:lnTo>
                  <a:pt x="259981" y="62850"/>
                </a:lnTo>
                <a:lnTo>
                  <a:pt x="259981" y="0"/>
                </a:lnTo>
                <a:lnTo>
                  <a:pt x="0" y="0"/>
                </a:lnTo>
                <a:lnTo>
                  <a:pt x="0" y="62850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6" name="object 1364"/>
          <p:cNvSpPr/>
          <p:nvPr/>
        </p:nvSpPr>
        <p:spPr>
          <a:xfrm>
            <a:off x="10424880" y="13370040"/>
            <a:ext cx="282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</a:pP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r</a:t>
            </a:r>
            <a:r>
              <a:rPr b="1" lang="en-US" sz="700" spc="-52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(cm)</a:t>
            </a:r>
            <a:endParaRPr b="0" lang="en-US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7" name="object 1365"/>
          <p:cNvSpPr/>
          <p:nvPr/>
        </p:nvSpPr>
        <p:spPr>
          <a:xfrm>
            <a:off x="9223200" y="12047760"/>
            <a:ext cx="87480" cy="546480"/>
          </a:xfrm>
          <a:custGeom>
            <a:avLst/>
            <a:gdLst>
              <a:gd name="textAreaLeft" fmla="*/ 0 w 87480"/>
              <a:gd name="textAreaRight" fmla="*/ 88200 w 87480"/>
              <a:gd name="textAreaTop" fmla="*/ 0 h 546480"/>
              <a:gd name="textAreaBottom" fmla="*/ 547200 h 546480"/>
            </a:gdLst>
            <a:ahLst/>
            <a:rect l="textAreaLeft" t="textAreaTop" r="textAreaRight" b="textAreaBottom"/>
            <a:pathLst>
              <a:path w="88265" h="547370">
                <a:moveTo>
                  <a:pt x="0" y="547264"/>
                </a:moveTo>
                <a:lnTo>
                  <a:pt x="87923" y="547264"/>
                </a:lnTo>
                <a:lnTo>
                  <a:pt x="87923" y="0"/>
                </a:lnTo>
                <a:lnTo>
                  <a:pt x="0" y="0"/>
                </a:lnTo>
                <a:lnTo>
                  <a:pt x="0" y="54726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8" name="object 1366"/>
          <p:cNvSpPr/>
          <p:nvPr/>
        </p:nvSpPr>
        <p:spPr>
          <a:xfrm>
            <a:off x="9223200" y="12047760"/>
            <a:ext cx="87480" cy="546480"/>
          </a:xfrm>
          <a:custGeom>
            <a:avLst/>
            <a:gdLst>
              <a:gd name="textAreaLeft" fmla="*/ 0 w 87480"/>
              <a:gd name="textAreaRight" fmla="*/ 88200 w 87480"/>
              <a:gd name="textAreaTop" fmla="*/ 0 h 546480"/>
              <a:gd name="textAreaBottom" fmla="*/ 547200 h 546480"/>
            </a:gdLst>
            <a:ahLst/>
            <a:rect l="textAreaLeft" t="textAreaTop" r="textAreaRight" b="textAreaBottom"/>
            <a:pathLst>
              <a:path w="88265" h="547370">
                <a:moveTo>
                  <a:pt x="0" y="547264"/>
                </a:moveTo>
                <a:lnTo>
                  <a:pt x="87923" y="547264"/>
                </a:lnTo>
                <a:lnTo>
                  <a:pt x="87923" y="0"/>
                </a:lnTo>
                <a:lnTo>
                  <a:pt x="0" y="0"/>
                </a:lnTo>
                <a:lnTo>
                  <a:pt x="0" y="547264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9" name="object 1367"/>
          <p:cNvSpPr/>
          <p:nvPr/>
        </p:nvSpPr>
        <p:spPr>
          <a:xfrm>
            <a:off x="9209160" y="12034800"/>
            <a:ext cx="135000" cy="5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 vert="vert270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</a:pPr>
            <a:r>
              <a:rPr b="0" lang="en-US" sz="700" spc="9" strike="noStrike">
                <a:solidFill>
                  <a:srgbClr val="000000"/>
                </a:solidFill>
                <a:latin typeface="Symbol"/>
              </a:rPr>
              <a:t></a:t>
            </a:r>
            <a:r>
              <a:rPr b="0" lang="en-US" sz="700" spc="9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700" spc="1" strike="noStrike">
                <a:solidFill>
                  <a:srgbClr val="000000"/>
                </a:solidFill>
                <a:latin typeface="Arial"/>
              </a:rPr>
              <a:t>( </a:t>
            </a:r>
            <a:r>
              <a:rPr b="1" lang="en-US" sz="700" spc="7" strike="noStrike">
                <a:solidFill>
                  <a:srgbClr val="000000"/>
                </a:solidFill>
                <a:latin typeface="Arial"/>
              </a:rPr>
              <a:t>ppm</a:t>
            </a:r>
            <a:r>
              <a:rPr b="1" lang="en-US" sz="700" spc="-6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700" spc="9" strike="noStrike">
                <a:solidFill>
                  <a:srgbClr val="000000"/>
                </a:solidFill>
                <a:latin typeface="Arial"/>
              </a:rPr>
              <a:t>cm</a:t>
            </a:r>
            <a:r>
              <a:rPr b="1" lang="en-US" sz="600" spc="18" strike="noStrike" baseline="48000">
                <a:solidFill>
                  <a:srgbClr val="000000"/>
                </a:solidFill>
                <a:latin typeface="Arial"/>
              </a:rPr>
              <a:t>2</a:t>
            </a:r>
            <a:r>
              <a:rPr b="1" lang="en-US" sz="700" spc="9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0" name="object 1368"/>
          <p:cNvSpPr/>
          <p:nvPr/>
        </p:nvSpPr>
        <p:spPr>
          <a:xfrm>
            <a:off x="946260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1" name="object 1369"/>
          <p:cNvSpPr/>
          <p:nvPr/>
        </p:nvSpPr>
        <p:spPr>
          <a:xfrm>
            <a:off x="946260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2" name="object 1370"/>
          <p:cNvSpPr/>
          <p:nvPr/>
        </p:nvSpPr>
        <p:spPr>
          <a:xfrm>
            <a:off x="945000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3" name="object 1371"/>
          <p:cNvSpPr/>
          <p:nvPr/>
        </p:nvSpPr>
        <p:spPr>
          <a:xfrm>
            <a:off x="1018476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4" name="object 1372"/>
          <p:cNvSpPr/>
          <p:nvPr/>
        </p:nvSpPr>
        <p:spPr>
          <a:xfrm>
            <a:off x="1018476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5" name="object 1373"/>
          <p:cNvSpPr/>
          <p:nvPr/>
        </p:nvSpPr>
        <p:spPr>
          <a:xfrm>
            <a:off x="1017216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6" name="object 1374"/>
          <p:cNvSpPr/>
          <p:nvPr/>
        </p:nvSpPr>
        <p:spPr>
          <a:xfrm>
            <a:off x="1090692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7" name="object 1375"/>
          <p:cNvSpPr/>
          <p:nvPr/>
        </p:nvSpPr>
        <p:spPr>
          <a:xfrm>
            <a:off x="1090692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8" name="object 1376"/>
          <p:cNvSpPr/>
          <p:nvPr/>
        </p:nvSpPr>
        <p:spPr>
          <a:xfrm>
            <a:off x="1089432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9" name="object 1377"/>
          <p:cNvSpPr/>
          <p:nvPr/>
        </p:nvSpPr>
        <p:spPr>
          <a:xfrm>
            <a:off x="1162908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0" name="object 1378"/>
          <p:cNvSpPr/>
          <p:nvPr/>
        </p:nvSpPr>
        <p:spPr>
          <a:xfrm>
            <a:off x="11629080" y="1333548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348" y="52375"/>
                </a:lnTo>
                <a:lnTo>
                  <a:pt x="43348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1" name="object 1379"/>
          <p:cNvSpPr/>
          <p:nvPr/>
        </p:nvSpPr>
        <p:spPr>
          <a:xfrm>
            <a:off x="11616480" y="132980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2" name="object 1380"/>
          <p:cNvSpPr/>
          <p:nvPr/>
        </p:nvSpPr>
        <p:spPr>
          <a:xfrm>
            <a:off x="9412200" y="1328364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3" name="object 1381"/>
          <p:cNvSpPr/>
          <p:nvPr/>
        </p:nvSpPr>
        <p:spPr>
          <a:xfrm>
            <a:off x="9412200" y="1328364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5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4" name="object 1382"/>
          <p:cNvSpPr/>
          <p:nvPr/>
        </p:nvSpPr>
        <p:spPr>
          <a:xfrm>
            <a:off x="9399600" y="1324620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5" name="object 1383"/>
          <p:cNvSpPr/>
          <p:nvPr/>
        </p:nvSpPr>
        <p:spPr>
          <a:xfrm>
            <a:off x="9348120" y="12650760"/>
            <a:ext cx="107280" cy="360"/>
          </a:xfrm>
          <a:custGeom>
            <a:avLst/>
            <a:gdLst>
              <a:gd name="textAreaLeft" fmla="*/ 0 w 107280"/>
              <a:gd name="textAreaRight" fmla="*/ 108000 w 107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07950" h="0">
                <a:moveTo>
                  <a:pt x="0" y="0"/>
                </a:moveTo>
                <a:lnTo>
                  <a:pt x="107424" y="0"/>
                </a:lnTo>
              </a:path>
            </a:pathLst>
          </a:custGeom>
          <a:noFill/>
          <a:ln w="523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6" name="object 1384"/>
          <p:cNvSpPr/>
          <p:nvPr/>
        </p:nvSpPr>
        <p:spPr>
          <a:xfrm>
            <a:off x="9348120" y="12624480"/>
            <a:ext cx="107280" cy="51840"/>
          </a:xfrm>
          <a:custGeom>
            <a:avLst/>
            <a:gdLst>
              <a:gd name="textAreaLeft" fmla="*/ 0 w 107280"/>
              <a:gd name="textAreaRight" fmla="*/ 108000 w 10728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107950" h="52704">
                <a:moveTo>
                  <a:pt x="0" y="52375"/>
                </a:moveTo>
                <a:lnTo>
                  <a:pt x="107424" y="52375"/>
                </a:lnTo>
                <a:lnTo>
                  <a:pt x="107424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7" name="object 1385"/>
          <p:cNvSpPr/>
          <p:nvPr/>
        </p:nvSpPr>
        <p:spPr>
          <a:xfrm>
            <a:off x="9335160" y="12587040"/>
            <a:ext cx="13212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0</a:t>
            </a:r>
            <a:r>
              <a:rPr b="0" lang="en-US" sz="600" spc="-7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8" name="object 1386"/>
          <p:cNvSpPr/>
          <p:nvPr/>
        </p:nvSpPr>
        <p:spPr>
          <a:xfrm>
            <a:off x="9412200" y="1196532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4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9" name="object 1387"/>
          <p:cNvSpPr/>
          <p:nvPr/>
        </p:nvSpPr>
        <p:spPr>
          <a:xfrm>
            <a:off x="9412200" y="11965320"/>
            <a:ext cx="43200" cy="51840"/>
          </a:xfrm>
          <a:custGeom>
            <a:avLst/>
            <a:gdLst>
              <a:gd name="textAreaLeft" fmla="*/ 0 w 43200"/>
              <a:gd name="textAreaRight" fmla="*/ 43920 w 4320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43815" h="52704">
                <a:moveTo>
                  <a:pt x="0" y="52375"/>
                </a:moveTo>
                <a:lnTo>
                  <a:pt x="43237" y="52375"/>
                </a:lnTo>
                <a:lnTo>
                  <a:pt x="43237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0" name="object 1388"/>
          <p:cNvSpPr/>
          <p:nvPr/>
        </p:nvSpPr>
        <p:spPr>
          <a:xfrm>
            <a:off x="9399600" y="11928240"/>
            <a:ext cx="6804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1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1" name="object 1389"/>
          <p:cNvSpPr/>
          <p:nvPr/>
        </p:nvSpPr>
        <p:spPr>
          <a:xfrm>
            <a:off x="9348120" y="11332800"/>
            <a:ext cx="107280" cy="360"/>
          </a:xfrm>
          <a:custGeom>
            <a:avLst/>
            <a:gdLst>
              <a:gd name="textAreaLeft" fmla="*/ 0 w 107280"/>
              <a:gd name="textAreaRight" fmla="*/ 108000 w 10728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107950" h="0">
                <a:moveTo>
                  <a:pt x="0" y="0"/>
                </a:moveTo>
                <a:lnTo>
                  <a:pt x="107424" y="0"/>
                </a:lnTo>
              </a:path>
            </a:pathLst>
          </a:custGeom>
          <a:noFill/>
          <a:ln w="523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2" name="object 1390"/>
          <p:cNvSpPr/>
          <p:nvPr/>
        </p:nvSpPr>
        <p:spPr>
          <a:xfrm>
            <a:off x="9348120" y="11306520"/>
            <a:ext cx="107280" cy="51840"/>
          </a:xfrm>
          <a:custGeom>
            <a:avLst/>
            <a:gdLst>
              <a:gd name="textAreaLeft" fmla="*/ 0 w 107280"/>
              <a:gd name="textAreaRight" fmla="*/ 108000 w 107280"/>
              <a:gd name="textAreaTop" fmla="*/ 0 h 51840"/>
              <a:gd name="textAreaBottom" fmla="*/ 52560 h 51840"/>
            </a:gdLst>
            <a:ahLst/>
            <a:rect l="textAreaLeft" t="textAreaTop" r="textAreaRight" b="textAreaBottom"/>
            <a:pathLst>
              <a:path w="107950" h="52704">
                <a:moveTo>
                  <a:pt x="0" y="52375"/>
                </a:moveTo>
                <a:lnTo>
                  <a:pt x="107424" y="52375"/>
                </a:lnTo>
                <a:lnTo>
                  <a:pt x="107424" y="0"/>
                </a:lnTo>
                <a:lnTo>
                  <a:pt x="0" y="0"/>
                </a:lnTo>
                <a:lnTo>
                  <a:pt x="0" y="52375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3" name="object 1391"/>
          <p:cNvSpPr/>
          <p:nvPr/>
        </p:nvSpPr>
        <p:spPr>
          <a:xfrm>
            <a:off x="9335160" y="11269080"/>
            <a:ext cx="132120" cy="1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1</a:t>
            </a:r>
            <a:r>
              <a:rPr b="0" lang="en-US" sz="600" spc="-7" strike="noStrike">
                <a:solidFill>
                  <a:srgbClr val="000000"/>
                </a:solidFill>
                <a:latin typeface="Arial"/>
              </a:rPr>
              <a:t>.</a:t>
            </a:r>
            <a:r>
              <a:rPr b="0" lang="en-US" sz="600" spc="-1" strike="noStrike">
                <a:solidFill>
                  <a:srgbClr val="000000"/>
                </a:solidFill>
                <a:latin typeface="Arial"/>
              </a:rPr>
              <a:t>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4" name="object 1392"/>
          <p:cNvSpPr/>
          <p:nvPr/>
        </p:nvSpPr>
        <p:spPr>
          <a:xfrm>
            <a:off x="10971360" y="11156040"/>
            <a:ext cx="6462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21%,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25%,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5" name="object 1393"/>
          <p:cNvSpPr/>
          <p:nvPr/>
        </p:nvSpPr>
        <p:spPr>
          <a:xfrm>
            <a:off x="10971360" y="11341080"/>
            <a:ext cx="908640" cy="6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29%,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6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33%, Exp</a:t>
            </a:r>
            <a:r>
              <a:rPr b="1" lang="en-US" sz="600" spc="-97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 algn="just">
              <a:lnSpc>
                <a:spcPct val="100000"/>
              </a:lnSpc>
              <a:spcBef>
                <a:spcPts val="11"/>
              </a:spcBef>
            </a:pP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OI = 21%,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 0.35  OI = 25%,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 0.35  OI = 29%,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 0.35  OI = 33%, Num. </a:t>
            </a:r>
            <a:r>
              <a:rPr b="0" lang="en-US" sz="600" spc="-1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600" spc="-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600" spc="-86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600" spc="-1" strike="noStrike">
                <a:solidFill>
                  <a:srgbClr val="000000"/>
                </a:solidFill>
                <a:latin typeface="Arial"/>
              </a:rPr>
              <a:t>0.35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6" name="object 1394"/>
          <p:cNvSpPr/>
          <p:nvPr/>
        </p:nvSpPr>
        <p:spPr>
          <a:xfrm>
            <a:off x="10743120" y="112125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d2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7" name="object 1395"/>
          <p:cNvSpPr/>
          <p:nvPr/>
        </p:nvSpPr>
        <p:spPr>
          <a:xfrm>
            <a:off x="10743120" y="1130508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00d2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8" name="object 1396"/>
          <p:cNvSpPr/>
          <p:nvPr/>
        </p:nvSpPr>
        <p:spPr>
          <a:xfrm>
            <a:off x="10743120" y="1139724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2c2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9" name="object 1397"/>
          <p:cNvSpPr/>
          <p:nvPr/>
        </p:nvSpPr>
        <p:spPr>
          <a:xfrm>
            <a:off x="10743120" y="11489760"/>
            <a:ext cx="20160" cy="20160"/>
          </a:xfrm>
          <a:custGeom>
            <a:avLst/>
            <a:gdLst>
              <a:gd name="textAreaLeft" fmla="*/ 0 w 20160"/>
              <a:gd name="textAreaRight" fmla="*/ 20880 w 20160"/>
              <a:gd name="textAreaTop" fmla="*/ 0 h 20160"/>
              <a:gd name="textAreaBottom" fmla="*/ 20880 h 20160"/>
            </a:gdLst>
            <a:ahLst/>
            <a:rect l="textAreaLeft" t="textAreaTop" r="textAreaRight" b="textAreaBottom"/>
            <a:pathLst>
              <a:path w="20954" h="20954">
                <a:moveTo>
                  <a:pt x="20486" y="0"/>
                </a:moveTo>
                <a:lnTo>
                  <a:pt x="20486" y="20486"/>
                </a:lnTo>
                <a:lnTo>
                  <a:pt x="0" y="20486"/>
                </a:lnTo>
                <a:lnTo>
                  <a:pt x="0" y="0"/>
                </a:lnTo>
                <a:lnTo>
                  <a:pt x="20486" y="0"/>
                </a:lnTo>
                <a:close/>
              </a:path>
            </a:pathLst>
          </a:custGeom>
          <a:solidFill>
            <a:srgbClr val="ff7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70" name="object 1398"/>
          <p:cNvSpPr/>
          <p:nvPr/>
        </p:nvSpPr>
        <p:spPr>
          <a:xfrm>
            <a:off x="10579680" y="1159236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09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d2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1" name="object 1399"/>
          <p:cNvSpPr/>
          <p:nvPr/>
        </p:nvSpPr>
        <p:spPr>
          <a:xfrm>
            <a:off x="10579680" y="1168488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09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00d2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2" name="object 1400"/>
          <p:cNvSpPr/>
          <p:nvPr/>
        </p:nvSpPr>
        <p:spPr>
          <a:xfrm>
            <a:off x="10579680" y="1177740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09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2c2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3" name="object 1401"/>
          <p:cNvSpPr/>
          <p:nvPr/>
        </p:nvSpPr>
        <p:spPr>
          <a:xfrm>
            <a:off x="10579680" y="11869560"/>
            <a:ext cx="345960" cy="360"/>
          </a:xfrm>
          <a:custGeom>
            <a:avLst/>
            <a:gdLst>
              <a:gd name="textAreaLeft" fmla="*/ 0 w 345960"/>
              <a:gd name="textAreaRight" fmla="*/ 346680 w 345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46709" h="0">
                <a:moveTo>
                  <a:pt x="0" y="0"/>
                </a:moveTo>
                <a:lnTo>
                  <a:pt x="346678" y="0"/>
                </a:lnTo>
              </a:path>
            </a:pathLst>
          </a:custGeom>
          <a:noFill/>
          <a:ln w="10252">
            <a:solidFill>
              <a:srgbClr val="ff7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4" name="object 1402"/>
          <p:cNvSpPr/>
          <p:nvPr/>
        </p:nvSpPr>
        <p:spPr>
          <a:xfrm>
            <a:off x="9037080" y="10815120"/>
            <a:ext cx="855720" cy="201960"/>
          </a:xfrm>
          <a:custGeom>
            <a:avLst/>
            <a:gdLst>
              <a:gd name="textAreaLeft" fmla="*/ 0 w 855720"/>
              <a:gd name="textAreaRight" fmla="*/ 856440 w 855720"/>
              <a:gd name="textAreaTop" fmla="*/ 0 h 201960"/>
              <a:gd name="textAreaBottom" fmla="*/ 202680 h 201960"/>
            </a:gdLst>
            <a:ahLst/>
            <a:rect l="textAreaLeft" t="textAreaTop" r="textAreaRight" b="textAreaBottom"/>
            <a:pathLst>
              <a:path w="856615" h="202565">
                <a:moveTo>
                  <a:pt x="0" y="202466"/>
                </a:moveTo>
                <a:lnTo>
                  <a:pt x="856599" y="202466"/>
                </a:lnTo>
                <a:lnTo>
                  <a:pt x="856599" y="0"/>
                </a:lnTo>
                <a:lnTo>
                  <a:pt x="0" y="0"/>
                </a:lnTo>
                <a:lnTo>
                  <a:pt x="0" y="202466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5" name="object 1403"/>
          <p:cNvSpPr/>
          <p:nvPr/>
        </p:nvSpPr>
        <p:spPr>
          <a:xfrm>
            <a:off x="9126720" y="10774080"/>
            <a:ext cx="677520" cy="2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</a:pPr>
            <a:r>
              <a:rPr b="0" lang="en-US" sz="1500" spc="106" strike="noStrike">
                <a:solidFill>
                  <a:srgbClr val="870000"/>
                </a:solidFill>
                <a:latin typeface="Times New Roman"/>
              </a:rPr>
              <a:t>α </a:t>
            </a: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=</a:t>
            </a:r>
            <a:r>
              <a:rPr b="0" lang="en-US" sz="1350" spc="-157" strike="noStrike">
                <a:solidFill>
                  <a:srgbClr val="870000"/>
                </a:solidFill>
                <a:latin typeface="Arial"/>
              </a:rPr>
              <a:t> </a:t>
            </a: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0.35</a:t>
            </a:r>
            <a:endParaRPr b="0" lang="en-US" sz="13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6" name="object 1404"/>
          <p:cNvSpPr/>
          <p:nvPr/>
        </p:nvSpPr>
        <p:spPr>
          <a:xfrm>
            <a:off x="1016640" y="13757760"/>
            <a:ext cx="1170720" cy="2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1" lang="en-US" sz="1550" spc="-1" strike="noStrike">
                <a:solidFill>
                  <a:srgbClr val="332111"/>
                </a:solidFill>
                <a:latin typeface="Times New Roman"/>
              </a:rPr>
              <a:t>Flame</a:t>
            </a:r>
            <a:r>
              <a:rPr b="1" lang="en-US" sz="1550" spc="-6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1" lang="en-US" sz="1550" spc="-1" strike="noStrike">
                <a:solidFill>
                  <a:srgbClr val="332111"/>
                </a:solidFill>
                <a:latin typeface="Times New Roman"/>
              </a:rPr>
              <a:t>Height</a:t>
            </a:r>
            <a:endParaRPr b="0" lang="en-US" sz="15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7" name="object 1405"/>
          <p:cNvSpPr/>
          <p:nvPr/>
        </p:nvSpPr>
        <p:spPr>
          <a:xfrm>
            <a:off x="2647800" y="14245920"/>
            <a:ext cx="2988360" cy="2353320"/>
          </a:xfrm>
          <a:custGeom>
            <a:avLst/>
            <a:gdLst>
              <a:gd name="textAreaLeft" fmla="*/ 0 w 2988360"/>
              <a:gd name="textAreaRight" fmla="*/ 2989080 w 2988360"/>
              <a:gd name="textAreaTop" fmla="*/ 0 h 2353320"/>
              <a:gd name="textAreaBottom" fmla="*/ 2354040 h 2353320"/>
            </a:gdLst>
            <a:ahLst/>
            <a:rect l="textAreaLeft" t="textAreaTop" r="textAreaRight" b="textAreaBottom"/>
            <a:pathLst>
              <a:path w="2988945" h="2353944">
                <a:moveTo>
                  <a:pt x="0" y="2353478"/>
                </a:moveTo>
                <a:lnTo>
                  <a:pt x="2988439" y="2353478"/>
                </a:lnTo>
                <a:lnTo>
                  <a:pt x="2988439" y="0"/>
                </a:lnTo>
                <a:lnTo>
                  <a:pt x="0" y="0"/>
                </a:lnTo>
                <a:lnTo>
                  <a:pt x="0" y="2353478"/>
                </a:lnTo>
                <a:close/>
              </a:path>
            </a:pathLst>
          </a:custGeom>
          <a:solidFill>
            <a:srgbClr val="fff8e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8" name="object 1406"/>
          <p:cNvSpPr/>
          <p:nvPr/>
        </p:nvSpPr>
        <p:spPr>
          <a:xfrm>
            <a:off x="2723400" y="14287320"/>
            <a:ext cx="2837160" cy="2270160"/>
          </a:xfrm>
          <a:custGeom>
            <a:avLst/>
            <a:gdLst>
              <a:gd name="textAreaLeft" fmla="*/ 0 w 2837160"/>
              <a:gd name="textAreaRight" fmla="*/ 2837880 w 2837160"/>
              <a:gd name="textAreaTop" fmla="*/ 0 h 2270160"/>
              <a:gd name="textAreaBottom" fmla="*/ 2270880 h 2270160"/>
            </a:gdLst>
            <a:ahLst/>
            <a:rect l="textAreaLeft" t="textAreaTop" r="textAreaRight" b="textAreaBottom"/>
            <a:pathLst>
              <a:path w="2837815" h="2270759">
                <a:moveTo>
                  <a:pt x="0" y="2270197"/>
                </a:moveTo>
                <a:lnTo>
                  <a:pt x="2837746" y="2270197"/>
                </a:lnTo>
                <a:lnTo>
                  <a:pt x="2837746" y="0"/>
                </a:lnTo>
                <a:lnTo>
                  <a:pt x="0" y="0"/>
                </a:lnTo>
                <a:lnTo>
                  <a:pt x="0" y="227019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9" name="object 1407"/>
          <p:cNvSpPr/>
          <p:nvPr/>
        </p:nvSpPr>
        <p:spPr>
          <a:xfrm>
            <a:off x="3350880" y="14969160"/>
            <a:ext cx="49320" cy="49320"/>
          </a:xfrm>
          <a:custGeom>
            <a:avLst/>
            <a:gdLst>
              <a:gd name="textAreaLeft" fmla="*/ 0 w 49320"/>
              <a:gd name="textAreaRight" fmla="*/ 50040 w 49320"/>
              <a:gd name="textAreaTop" fmla="*/ 0 h 49320"/>
              <a:gd name="textAreaBottom" fmla="*/ 50040 h 49320"/>
            </a:gdLst>
            <a:ahLst/>
            <a:rect l="textAreaLeft" t="textAreaTop" r="textAreaRight" b="textAreaBottom"/>
            <a:pathLst>
              <a:path w="50164" h="50165">
                <a:moveTo>
                  <a:pt x="50165" y="0"/>
                </a:moveTo>
                <a:lnTo>
                  <a:pt x="50165" y="50165"/>
                </a:lnTo>
                <a:lnTo>
                  <a:pt x="0" y="50165"/>
                </a:lnTo>
                <a:lnTo>
                  <a:pt x="0" y="0"/>
                </a:lnTo>
                <a:lnTo>
                  <a:pt x="5016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0" name="object 1408"/>
          <p:cNvSpPr/>
          <p:nvPr/>
        </p:nvSpPr>
        <p:spPr>
          <a:xfrm>
            <a:off x="3918600" y="15239160"/>
            <a:ext cx="49320" cy="49320"/>
          </a:xfrm>
          <a:custGeom>
            <a:avLst/>
            <a:gdLst>
              <a:gd name="textAreaLeft" fmla="*/ 0 w 49320"/>
              <a:gd name="textAreaRight" fmla="*/ 50040 w 49320"/>
              <a:gd name="textAreaTop" fmla="*/ 0 h 49320"/>
              <a:gd name="textAreaBottom" fmla="*/ 50040 h 49320"/>
            </a:gdLst>
            <a:ahLst/>
            <a:rect l="textAreaLeft" t="textAreaTop" r="textAreaRight" b="textAreaBottom"/>
            <a:pathLst>
              <a:path w="50164" h="50165">
                <a:moveTo>
                  <a:pt x="50165" y="0"/>
                </a:moveTo>
                <a:lnTo>
                  <a:pt x="50165" y="50165"/>
                </a:lnTo>
                <a:lnTo>
                  <a:pt x="0" y="50165"/>
                </a:lnTo>
                <a:lnTo>
                  <a:pt x="0" y="0"/>
                </a:lnTo>
                <a:lnTo>
                  <a:pt x="5016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1" name="object 1409"/>
          <p:cNvSpPr/>
          <p:nvPr/>
        </p:nvSpPr>
        <p:spPr>
          <a:xfrm>
            <a:off x="4485960" y="15498720"/>
            <a:ext cx="49320" cy="49320"/>
          </a:xfrm>
          <a:custGeom>
            <a:avLst/>
            <a:gdLst>
              <a:gd name="textAreaLeft" fmla="*/ 0 w 49320"/>
              <a:gd name="textAreaRight" fmla="*/ 50040 w 49320"/>
              <a:gd name="textAreaTop" fmla="*/ 0 h 49320"/>
              <a:gd name="textAreaBottom" fmla="*/ 50040 h 49320"/>
            </a:gdLst>
            <a:ahLst/>
            <a:rect l="textAreaLeft" t="textAreaTop" r="textAreaRight" b="textAreaBottom"/>
            <a:pathLst>
              <a:path w="50164" h="50165">
                <a:moveTo>
                  <a:pt x="50165" y="0"/>
                </a:moveTo>
                <a:lnTo>
                  <a:pt x="50165" y="50165"/>
                </a:lnTo>
                <a:lnTo>
                  <a:pt x="0" y="50165"/>
                </a:lnTo>
                <a:lnTo>
                  <a:pt x="0" y="0"/>
                </a:lnTo>
                <a:lnTo>
                  <a:pt x="5016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2" name="object 1410"/>
          <p:cNvSpPr/>
          <p:nvPr/>
        </p:nvSpPr>
        <p:spPr>
          <a:xfrm>
            <a:off x="5053680" y="15698520"/>
            <a:ext cx="49320" cy="49320"/>
          </a:xfrm>
          <a:custGeom>
            <a:avLst/>
            <a:gdLst>
              <a:gd name="textAreaLeft" fmla="*/ 0 w 49320"/>
              <a:gd name="textAreaRight" fmla="*/ 50040 w 49320"/>
              <a:gd name="textAreaTop" fmla="*/ 0 h 49320"/>
              <a:gd name="textAreaBottom" fmla="*/ 50040 h 49320"/>
            </a:gdLst>
            <a:ahLst/>
            <a:rect l="textAreaLeft" t="textAreaTop" r="textAreaRight" b="textAreaBottom"/>
            <a:pathLst>
              <a:path w="50164" h="50165">
                <a:moveTo>
                  <a:pt x="50165" y="0"/>
                </a:moveTo>
                <a:lnTo>
                  <a:pt x="50165" y="50165"/>
                </a:lnTo>
                <a:lnTo>
                  <a:pt x="0" y="50165"/>
                </a:lnTo>
                <a:lnTo>
                  <a:pt x="0" y="0"/>
                </a:lnTo>
                <a:lnTo>
                  <a:pt x="5016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83" name="object 1411"/>
          <p:cNvSpPr/>
          <p:nvPr/>
        </p:nvSpPr>
        <p:spPr>
          <a:xfrm>
            <a:off x="3339360" y="14758920"/>
            <a:ext cx="72720" cy="72720"/>
          </a:xfrm>
          <a:prstGeom prst="rect">
            <a:avLst/>
          </a:prstGeom>
          <a:blipFill rotWithShape="0">
            <a:blip r:embed="rId7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4" name="object 1412"/>
          <p:cNvSpPr/>
          <p:nvPr/>
        </p:nvSpPr>
        <p:spPr>
          <a:xfrm>
            <a:off x="3906720" y="15132240"/>
            <a:ext cx="72720" cy="72720"/>
          </a:xfrm>
          <a:prstGeom prst="rect">
            <a:avLst/>
          </a:prstGeom>
          <a:blipFill rotWithShape="0">
            <a:blip r:embed="rId8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5" name="object 1413"/>
          <p:cNvSpPr/>
          <p:nvPr/>
        </p:nvSpPr>
        <p:spPr>
          <a:xfrm>
            <a:off x="4474440" y="15369840"/>
            <a:ext cx="72720" cy="72720"/>
          </a:xfrm>
          <a:prstGeom prst="rect">
            <a:avLst/>
          </a:prstGeom>
          <a:blipFill rotWithShape="0">
            <a:blip r:embed="rId9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6" name="object 1414"/>
          <p:cNvSpPr/>
          <p:nvPr/>
        </p:nvSpPr>
        <p:spPr>
          <a:xfrm>
            <a:off x="5042160" y="15573600"/>
            <a:ext cx="72720" cy="72720"/>
          </a:xfrm>
          <a:prstGeom prst="rect">
            <a:avLst/>
          </a:prstGeom>
          <a:blipFill rotWithShape="0">
            <a:blip r:embed="rId10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7" name="object 1415"/>
          <p:cNvSpPr/>
          <p:nvPr/>
        </p:nvSpPr>
        <p:spPr>
          <a:xfrm>
            <a:off x="3092040" y="16280640"/>
            <a:ext cx="360" cy="26640"/>
          </a:xfrm>
          <a:custGeom>
            <a:avLst/>
            <a:gdLst>
              <a:gd name="textAreaLeft" fmla="*/ 0 w 360"/>
              <a:gd name="textAreaRight" fmla="*/ 1440 w 360"/>
              <a:gd name="textAreaTop" fmla="*/ 0 h 26640"/>
              <a:gd name="textAreaBottom" fmla="*/ 27360 h 26640"/>
            </a:gdLst>
            <a:ahLst/>
            <a:rect l="textAreaLeft" t="textAreaTop" r="textAreaRight" b="textAreaBottom"/>
            <a:pathLst>
              <a:path w="0" h="27305">
                <a:moveTo>
                  <a:pt x="0" y="271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8" name="object 1416"/>
          <p:cNvSpPr/>
          <p:nvPr/>
        </p:nvSpPr>
        <p:spPr>
          <a:xfrm>
            <a:off x="3376080" y="16280640"/>
            <a:ext cx="360" cy="26640"/>
          </a:xfrm>
          <a:custGeom>
            <a:avLst/>
            <a:gdLst>
              <a:gd name="textAreaLeft" fmla="*/ 0 w 360"/>
              <a:gd name="textAreaRight" fmla="*/ 1440 w 360"/>
              <a:gd name="textAreaTop" fmla="*/ 0 h 26640"/>
              <a:gd name="textAreaBottom" fmla="*/ 27360 h 26640"/>
            </a:gdLst>
            <a:ahLst/>
            <a:rect l="textAreaLeft" t="textAreaTop" r="textAreaRight" b="textAreaBottom"/>
            <a:pathLst>
              <a:path w="0" h="27305">
                <a:moveTo>
                  <a:pt x="0" y="271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9" name="object 1417"/>
          <p:cNvSpPr/>
          <p:nvPr/>
        </p:nvSpPr>
        <p:spPr>
          <a:xfrm>
            <a:off x="3659760" y="16280640"/>
            <a:ext cx="360" cy="26640"/>
          </a:xfrm>
          <a:custGeom>
            <a:avLst/>
            <a:gdLst>
              <a:gd name="textAreaLeft" fmla="*/ 0 w 360"/>
              <a:gd name="textAreaRight" fmla="*/ 1440 w 360"/>
              <a:gd name="textAreaTop" fmla="*/ 0 h 26640"/>
              <a:gd name="textAreaBottom" fmla="*/ 27360 h 26640"/>
            </a:gdLst>
            <a:ahLst/>
            <a:rect l="textAreaLeft" t="textAreaTop" r="textAreaRight" b="textAreaBottom"/>
            <a:pathLst>
              <a:path w="0" h="27305">
                <a:moveTo>
                  <a:pt x="0" y="271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0" name="object 1418"/>
          <p:cNvSpPr/>
          <p:nvPr/>
        </p:nvSpPr>
        <p:spPr>
          <a:xfrm>
            <a:off x="3943440" y="16280640"/>
            <a:ext cx="360" cy="26640"/>
          </a:xfrm>
          <a:custGeom>
            <a:avLst/>
            <a:gdLst>
              <a:gd name="textAreaLeft" fmla="*/ 0 w 360"/>
              <a:gd name="textAreaRight" fmla="*/ 1440 w 360"/>
              <a:gd name="textAreaTop" fmla="*/ 0 h 26640"/>
              <a:gd name="textAreaBottom" fmla="*/ 27360 h 26640"/>
            </a:gdLst>
            <a:ahLst/>
            <a:rect l="textAreaLeft" t="textAreaTop" r="textAreaRight" b="textAreaBottom"/>
            <a:pathLst>
              <a:path w="0" h="27305">
                <a:moveTo>
                  <a:pt x="0" y="271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1" name="object 1419"/>
          <p:cNvSpPr/>
          <p:nvPr/>
        </p:nvSpPr>
        <p:spPr>
          <a:xfrm>
            <a:off x="4227480" y="16280640"/>
            <a:ext cx="360" cy="26640"/>
          </a:xfrm>
          <a:custGeom>
            <a:avLst/>
            <a:gdLst>
              <a:gd name="textAreaLeft" fmla="*/ 0 w 360"/>
              <a:gd name="textAreaRight" fmla="*/ 1440 w 360"/>
              <a:gd name="textAreaTop" fmla="*/ 0 h 26640"/>
              <a:gd name="textAreaBottom" fmla="*/ 27360 h 26640"/>
            </a:gdLst>
            <a:ahLst/>
            <a:rect l="textAreaLeft" t="textAreaTop" r="textAreaRight" b="textAreaBottom"/>
            <a:pathLst>
              <a:path w="0" h="27305">
                <a:moveTo>
                  <a:pt x="0" y="271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2" name="object 1420"/>
          <p:cNvSpPr/>
          <p:nvPr/>
        </p:nvSpPr>
        <p:spPr>
          <a:xfrm>
            <a:off x="4511160" y="16280640"/>
            <a:ext cx="360" cy="26640"/>
          </a:xfrm>
          <a:custGeom>
            <a:avLst/>
            <a:gdLst>
              <a:gd name="textAreaLeft" fmla="*/ 0 w 360"/>
              <a:gd name="textAreaRight" fmla="*/ 1440 w 360"/>
              <a:gd name="textAreaTop" fmla="*/ 0 h 26640"/>
              <a:gd name="textAreaBottom" fmla="*/ 27360 h 26640"/>
            </a:gdLst>
            <a:ahLst/>
            <a:rect l="textAreaLeft" t="textAreaTop" r="textAreaRight" b="textAreaBottom"/>
            <a:pathLst>
              <a:path w="0" h="27305">
                <a:moveTo>
                  <a:pt x="0" y="271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3" name="object 1421"/>
          <p:cNvSpPr/>
          <p:nvPr/>
        </p:nvSpPr>
        <p:spPr>
          <a:xfrm>
            <a:off x="4794840" y="16280640"/>
            <a:ext cx="360" cy="26640"/>
          </a:xfrm>
          <a:custGeom>
            <a:avLst/>
            <a:gdLst>
              <a:gd name="textAreaLeft" fmla="*/ 0 w 360"/>
              <a:gd name="textAreaRight" fmla="*/ 1440 w 360"/>
              <a:gd name="textAreaTop" fmla="*/ 0 h 26640"/>
              <a:gd name="textAreaBottom" fmla="*/ 27360 h 26640"/>
            </a:gdLst>
            <a:ahLst/>
            <a:rect l="textAreaLeft" t="textAreaTop" r="textAreaRight" b="textAreaBottom"/>
            <a:pathLst>
              <a:path w="0" h="27305">
                <a:moveTo>
                  <a:pt x="0" y="271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4" name="object 1422"/>
          <p:cNvSpPr/>
          <p:nvPr/>
        </p:nvSpPr>
        <p:spPr>
          <a:xfrm>
            <a:off x="5078520" y="16280640"/>
            <a:ext cx="360" cy="26640"/>
          </a:xfrm>
          <a:custGeom>
            <a:avLst/>
            <a:gdLst>
              <a:gd name="textAreaLeft" fmla="*/ 0 w 360"/>
              <a:gd name="textAreaRight" fmla="*/ 1440 w 360"/>
              <a:gd name="textAreaTop" fmla="*/ 0 h 26640"/>
              <a:gd name="textAreaBottom" fmla="*/ 27360 h 26640"/>
            </a:gdLst>
            <a:ahLst/>
            <a:rect l="textAreaLeft" t="textAreaTop" r="textAreaRight" b="textAreaBottom"/>
            <a:pathLst>
              <a:path w="0" h="27305">
                <a:moveTo>
                  <a:pt x="0" y="27195"/>
                </a:moveTo>
                <a:lnTo>
                  <a:pt x="0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5" name="object 1423"/>
          <p:cNvSpPr/>
          <p:nvPr/>
        </p:nvSpPr>
        <p:spPr>
          <a:xfrm>
            <a:off x="3234240" y="16262280"/>
            <a:ext cx="360" cy="45000"/>
          </a:xfrm>
          <a:custGeom>
            <a:avLst/>
            <a:gdLst>
              <a:gd name="textAreaLeft" fmla="*/ 0 w 360"/>
              <a:gd name="textAreaRight" fmla="*/ 1440 w 360"/>
              <a:gd name="textAreaTop" fmla="*/ 0 h 45000"/>
              <a:gd name="textAreaBottom" fmla="*/ 45720 h 45000"/>
            </a:gdLst>
            <a:ahLst/>
            <a:rect l="textAreaLeft" t="textAreaTop" r="textAreaRight" b="textAreaBottom"/>
            <a:pathLst>
              <a:path w="0" h="45719">
                <a:moveTo>
                  <a:pt x="0" y="45522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6" name="object 1424"/>
          <p:cNvSpPr/>
          <p:nvPr/>
        </p:nvSpPr>
        <p:spPr>
          <a:xfrm>
            <a:off x="3517920" y="16262280"/>
            <a:ext cx="360" cy="45000"/>
          </a:xfrm>
          <a:custGeom>
            <a:avLst/>
            <a:gdLst>
              <a:gd name="textAreaLeft" fmla="*/ 0 w 360"/>
              <a:gd name="textAreaRight" fmla="*/ 1440 w 360"/>
              <a:gd name="textAreaTop" fmla="*/ 0 h 45000"/>
              <a:gd name="textAreaBottom" fmla="*/ 45720 h 45000"/>
            </a:gdLst>
            <a:ahLst/>
            <a:rect l="textAreaLeft" t="textAreaTop" r="textAreaRight" b="textAreaBottom"/>
            <a:pathLst>
              <a:path w="0" h="45719">
                <a:moveTo>
                  <a:pt x="0" y="45522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7" name="object 1425"/>
          <p:cNvSpPr/>
          <p:nvPr/>
        </p:nvSpPr>
        <p:spPr>
          <a:xfrm>
            <a:off x="3801600" y="16262280"/>
            <a:ext cx="360" cy="45000"/>
          </a:xfrm>
          <a:custGeom>
            <a:avLst/>
            <a:gdLst>
              <a:gd name="textAreaLeft" fmla="*/ 0 w 360"/>
              <a:gd name="textAreaRight" fmla="*/ 1440 w 360"/>
              <a:gd name="textAreaTop" fmla="*/ 0 h 45000"/>
              <a:gd name="textAreaBottom" fmla="*/ 45720 h 45000"/>
            </a:gdLst>
            <a:ahLst/>
            <a:rect l="textAreaLeft" t="textAreaTop" r="textAreaRight" b="textAreaBottom"/>
            <a:pathLst>
              <a:path w="0" h="45719">
                <a:moveTo>
                  <a:pt x="0" y="45522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8" name="object 1426"/>
          <p:cNvSpPr/>
          <p:nvPr/>
        </p:nvSpPr>
        <p:spPr>
          <a:xfrm>
            <a:off x="4085280" y="16262280"/>
            <a:ext cx="360" cy="45000"/>
          </a:xfrm>
          <a:custGeom>
            <a:avLst/>
            <a:gdLst>
              <a:gd name="textAreaLeft" fmla="*/ 0 w 360"/>
              <a:gd name="textAreaRight" fmla="*/ 1440 w 360"/>
              <a:gd name="textAreaTop" fmla="*/ 0 h 45000"/>
              <a:gd name="textAreaBottom" fmla="*/ 45720 h 45000"/>
            </a:gdLst>
            <a:ahLst/>
            <a:rect l="textAreaLeft" t="textAreaTop" r="textAreaRight" b="textAreaBottom"/>
            <a:pathLst>
              <a:path w="0" h="45719">
                <a:moveTo>
                  <a:pt x="0" y="45522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9" name="object 1427"/>
          <p:cNvSpPr/>
          <p:nvPr/>
        </p:nvSpPr>
        <p:spPr>
          <a:xfrm>
            <a:off x="4369320" y="16262280"/>
            <a:ext cx="360" cy="45000"/>
          </a:xfrm>
          <a:custGeom>
            <a:avLst/>
            <a:gdLst>
              <a:gd name="textAreaLeft" fmla="*/ 0 w 360"/>
              <a:gd name="textAreaRight" fmla="*/ 1440 w 360"/>
              <a:gd name="textAreaTop" fmla="*/ 0 h 45000"/>
              <a:gd name="textAreaBottom" fmla="*/ 45720 h 45000"/>
            </a:gdLst>
            <a:ahLst/>
            <a:rect l="textAreaLeft" t="textAreaTop" r="textAreaRight" b="textAreaBottom"/>
            <a:pathLst>
              <a:path w="0" h="45719">
                <a:moveTo>
                  <a:pt x="0" y="45522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0" name="object 1428"/>
          <p:cNvSpPr/>
          <p:nvPr/>
        </p:nvSpPr>
        <p:spPr>
          <a:xfrm>
            <a:off x="4653000" y="16262280"/>
            <a:ext cx="360" cy="45000"/>
          </a:xfrm>
          <a:custGeom>
            <a:avLst/>
            <a:gdLst>
              <a:gd name="textAreaLeft" fmla="*/ 0 w 360"/>
              <a:gd name="textAreaRight" fmla="*/ 1440 w 360"/>
              <a:gd name="textAreaTop" fmla="*/ 0 h 45000"/>
              <a:gd name="textAreaBottom" fmla="*/ 45720 h 45000"/>
            </a:gdLst>
            <a:ahLst/>
            <a:rect l="textAreaLeft" t="textAreaTop" r="textAreaRight" b="textAreaBottom"/>
            <a:pathLst>
              <a:path w="0" h="45719">
                <a:moveTo>
                  <a:pt x="0" y="45522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1" name="object 1429"/>
          <p:cNvSpPr/>
          <p:nvPr/>
        </p:nvSpPr>
        <p:spPr>
          <a:xfrm>
            <a:off x="4936680" y="16262280"/>
            <a:ext cx="360" cy="45000"/>
          </a:xfrm>
          <a:custGeom>
            <a:avLst/>
            <a:gdLst>
              <a:gd name="textAreaLeft" fmla="*/ 0 w 360"/>
              <a:gd name="textAreaRight" fmla="*/ 1440 w 360"/>
              <a:gd name="textAreaTop" fmla="*/ 0 h 45000"/>
              <a:gd name="textAreaBottom" fmla="*/ 45720 h 45000"/>
            </a:gdLst>
            <a:ahLst/>
            <a:rect l="textAreaLeft" t="textAreaTop" r="textAreaRight" b="textAreaBottom"/>
            <a:pathLst>
              <a:path w="0" h="45719">
                <a:moveTo>
                  <a:pt x="0" y="45522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2" name="object 1430"/>
          <p:cNvSpPr/>
          <p:nvPr/>
        </p:nvSpPr>
        <p:spPr>
          <a:xfrm>
            <a:off x="5220360" y="16262280"/>
            <a:ext cx="360" cy="45000"/>
          </a:xfrm>
          <a:custGeom>
            <a:avLst/>
            <a:gdLst>
              <a:gd name="textAreaLeft" fmla="*/ 0 w 360"/>
              <a:gd name="textAreaRight" fmla="*/ 1440 w 360"/>
              <a:gd name="textAreaTop" fmla="*/ 0 h 45000"/>
              <a:gd name="textAreaBottom" fmla="*/ 45720 h 45000"/>
            </a:gdLst>
            <a:ahLst/>
            <a:rect l="textAreaLeft" t="textAreaTop" r="textAreaRight" b="textAreaBottom"/>
            <a:pathLst>
              <a:path w="0" h="45719">
                <a:moveTo>
                  <a:pt x="0" y="45522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3" name="object 1431"/>
          <p:cNvSpPr/>
          <p:nvPr/>
        </p:nvSpPr>
        <p:spPr>
          <a:xfrm>
            <a:off x="3092040" y="16308000"/>
            <a:ext cx="2127960" cy="360"/>
          </a:xfrm>
          <a:custGeom>
            <a:avLst/>
            <a:gdLst>
              <a:gd name="textAreaLeft" fmla="*/ 0 w 2127960"/>
              <a:gd name="textAreaRight" fmla="*/ 2128680 w 212796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128520" h="0">
                <a:moveTo>
                  <a:pt x="0" y="0"/>
                </a:moveTo>
                <a:lnTo>
                  <a:pt x="212831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4" name="object 1432"/>
          <p:cNvSpPr/>
          <p:nvPr/>
        </p:nvSpPr>
        <p:spPr>
          <a:xfrm>
            <a:off x="3092040" y="16058160"/>
            <a:ext cx="26640" cy="360"/>
          </a:xfrm>
          <a:custGeom>
            <a:avLst/>
            <a:gdLst>
              <a:gd name="textAreaLeft" fmla="*/ 0 w 26640"/>
              <a:gd name="textAreaRight" fmla="*/ 27360 w 26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305" h="0">
                <a:moveTo>
                  <a:pt x="0" y="0"/>
                </a:moveTo>
                <a:lnTo>
                  <a:pt x="27195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5" name="object 1433"/>
          <p:cNvSpPr/>
          <p:nvPr/>
        </p:nvSpPr>
        <p:spPr>
          <a:xfrm>
            <a:off x="3092040" y="15558840"/>
            <a:ext cx="26640" cy="360"/>
          </a:xfrm>
          <a:custGeom>
            <a:avLst/>
            <a:gdLst>
              <a:gd name="textAreaLeft" fmla="*/ 0 w 26640"/>
              <a:gd name="textAreaRight" fmla="*/ 27360 w 26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305" h="0">
                <a:moveTo>
                  <a:pt x="0" y="0"/>
                </a:moveTo>
                <a:lnTo>
                  <a:pt x="27195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6" name="object 1434"/>
          <p:cNvSpPr/>
          <p:nvPr/>
        </p:nvSpPr>
        <p:spPr>
          <a:xfrm>
            <a:off x="3092040" y="15059520"/>
            <a:ext cx="26640" cy="360"/>
          </a:xfrm>
          <a:custGeom>
            <a:avLst/>
            <a:gdLst>
              <a:gd name="textAreaLeft" fmla="*/ 0 w 26640"/>
              <a:gd name="textAreaRight" fmla="*/ 27360 w 26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305" h="0">
                <a:moveTo>
                  <a:pt x="0" y="0"/>
                </a:moveTo>
                <a:lnTo>
                  <a:pt x="27195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7" name="object 1435"/>
          <p:cNvSpPr/>
          <p:nvPr/>
        </p:nvSpPr>
        <p:spPr>
          <a:xfrm>
            <a:off x="3092040" y="14559840"/>
            <a:ext cx="26640" cy="360"/>
          </a:xfrm>
          <a:custGeom>
            <a:avLst/>
            <a:gdLst>
              <a:gd name="textAreaLeft" fmla="*/ 0 w 26640"/>
              <a:gd name="textAreaRight" fmla="*/ 27360 w 2664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27305" h="0">
                <a:moveTo>
                  <a:pt x="0" y="0"/>
                </a:moveTo>
                <a:lnTo>
                  <a:pt x="27195" y="0"/>
                </a:lnTo>
              </a:path>
            </a:pathLst>
          </a:custGeom>
          <a:noFill/>
          <a:ln w="317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8" name="object 1436"/>
          <p:cNvSpPr/>
          <p:nvPr/>
        </p:nvSpPr>
        <p:spPr>
          <a:xfrm>
            <a:off x="3092040" y="16308000"/>
            <a:ext cx="45000" cy="360"/>
          </a:xfrm>
          <a:custGeom>
            <a:avLst/>
            <a:gdLst>
              <a:gd name="textAreaLeft" fmla="*/ 0 w 45000"/>
              <a:gd name="textAreaRight" fmla="*/ 45720 w 45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5719" h="0">
                <a:moveTo>
                  <a:pt x="0" y="0"/>
                </a:moveTo>
                <a:lnTo>
                  <a:pt x="45325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9" name="object 1437"/>
          <p:cNvSpPr/>
          <p:nvPr/>
        </p:nvSpPr>
        <p:spPr>
          <a:xfrm>
            <a:off x="3092040" y="15808320"/>
            <a:ext cx="45000" cy="360"/>
          </a:xfrm>
          <a:custGeom>
            <a:avLst/>
            <a:gdLst>
              <a:gd name="textAreaLeft" fmla="*/ 0 w 45000"/>
              <a:gd name="textAreaRight" fmla="*/ 45720 w 45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5719" h="0">
                <a:moveTo>
                  <a:pt x="0" y="0"/>
                </a:moveTo>
                <a:lnTo>
                  <a:pt x="45325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0" name="object 1438"/>
          <p:cNvSpPr/>
          <p:nvPr/>
        </p:nvSpPr>
        <p:spPr>
          <a:xfrm>
            <a:off x="3092040" y="15309000"/>
            <a:ext cx="45000" cy="360"/>
          </a:xfrm>
          <a:custGeom>
            <a:avLst/>
            <a:gdLst>
              <a:gd name="textAreaLeft" fmla="*/ 0 w 45000"/>
              <a:gd name="textAreaRight" fmla="*/ 45720 w 45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5719" h="0">
                <a:moveTo>
                  <a:pt x="0" y="0"/>
                </a:moveTo>
                <a:lnTo>
                  <a:pt x="45325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1" name="object 1439"/>
          <p:cNvSpPr/>
          <p:nvPr/>
        </p:nvSpPr>
        <p:spPr>
          <a:xfrm>
            <a:off x="3092040" y="14809680"/>
            <a:ext cx="45000" cy="360"/>
          </a:xfrm>
          <a:custGeom>
            <a:avLst/>
            <a:gdLst>
              <a:gd name="textAreaLeft" fmla="*/ 0 w 45000"/>
              <a:gd name="textAreaRight" fmla="*/ 45720 w 450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45719" h="0">
                <a:moveTo>
                  <a:pt x="0" y="0"/>
                </a:moveTo>
                <a:lnTo>
                  <a:pt x="45325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2" name="object 1440"/>
          <p:cNvSpPr/>
          <p:nvPr/>
        </p:nvSpPr>
        <p:spPr>
          <a:xfrm>
            <a:off x="3092040" y="14559840"/>
            <a:ext cx="360" cy="1748160"/>
          </a:xfrm>
          <a:custGeom>
            <a:avLst/>
            <a:gdLst>
              <a:gd name="textAreaLeft" fmla="*/ 0 w 360"/>
              <a:gd name="textAreaRight" fmla="*/ 1440 w 360"/>
              <a:gd name="textAreaTop" fmla="*/ 0 h 1748160"/>
              <a:gd name="textAreaBottom" fmla="*/ 1748880 h 1748160"/>
            </a:gdLst>
            <a:ahLst/>
            <a:rect l="textAreaLeft" t="textAreaTop" r="textAreaRight" b="textAreaBottom"/>
            <a:pathLst>
              <a:path w="0" h="1748790">
                <a:moveTo>
                  <a:pt x="0" y="1748170"/>
                </a:moveTo>
                <a:lnTo>
                  <a:pt x="0" y="0"/>
                </a:lnTo>
              </a:path>
            </a:pathLst>
          </a:custGeom>
          <a:noFill/>
          <a:ln w="906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3" name="object 1441"/>
          <p:cNvSpPr/>
          <p:nvPr/>
        </p:nvSpPr>
        <p:spPr>
          <a:xfrm>
            <a:off x="3997800" y="16470360"/>
            <a:ext cx="316800" cy="360"/>
          </a:xfrm>
          <a:custGeom>
            <a:avLst/>
            <a:gdLst>
              <a:gd name="textAreaLeft" fmla="*/ 0 w 316800"/>
              <a:gd name="textAreaRight" fmla="*/ 317520 w 3168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317500" h="0">
                <a:moveTo>
                  <a:pt x="0" y="0"/>
                </a:moveTo>
                <a:lnTo>
                  <a:pt x="317275" y="0"/>
                </a:lnTo>
              </a:path>
            </a:pathLst>
          </a:custGeom>
          <a:noFill/>
          <a:ln w="75082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4" name="object 1442"/>
          <p:cNvSpPr/>
          <p:nvPr/>
        </p:nvSpPr>
        <p:spPr>
          <a:xfrm>
            <a:off x="3997800" y="16432560"/>
            <a:ext cx="316800" cy="74880"/>
          </a:xfrm>
          <a:custGeom>
            <a:avLst/>
            <a:gdLst>
              <a:gd name="textAreaLeft" fmla="*/ 0 w 316800"/>
              <a:gd name="textAreaRight" fmla="*/ 317520 w 316800"/>
              <a:gd name="textAreaTop" fmla="*/ 0 h 74880"/>
              <a:gd name="textAreaBottom" fmla="*/ 75600 h 74880"/>
            </a:gdLst>
            <a:ahLst/>
            <a:rect l="textAreaLeft" t="textAreaTop" r="textAreaRight" b="textAreaBottom"/>
            <a:pathLst>
              <a:path w="317500" h="75565">
                <a:moveTo>
                  <a:pt x="0" y="75082"/>
                </a:moveTo>
                <a:lnTo>
                  <a:pt x="317275" y="75082"/>
                </a:lnTo>
                <a:lnTo>
                  <a:pt x="317275" y="0"/>
                </a:lnTo>
                <a:lnTo>
                  <a:pt x="0" y="0"/>
                </a:lnTo>
                <a:lnTo>
                  <a:pt x="0" y="75082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5" name="object 1443"/>
          <p:cNvSpPr/>
          <p:nvPr/>
        </p:nvSpPr>
        <p:spPr>
          <a:xfrm>
            <a:off x="2790000" y="15257520"/>
            <a:ext cx="104760" cy="352800"/>
          </a:xfrm>
          <a:custGeom>
            <a:avLst/>
            <a:gdLst>
              <a:gd name="textAreaLeft" fmla="*/ 0 w 104760"/>
              <a:gd name="textAreaRight" fmla="*/ 105480 w 104760"/>
              <a:gd name="textAreaTop" fmla="*/ 0 h 352800"/>
              <a:gd name="textAreaBottom" fmla="*/ 353520 h 352800"/>
            </a:gdLst>
            <a:ahLst/>
            <a:rect l="textAreaLeft" t="textAreaTop" r="textAreaRight" b="textAreaBottom"/>
            <a:pathLst>
              <a:path w="105410" h="353694">
                <a:moveTo>
                  <a:pt x="0" y="353141"/>
                </a:moveTo>
                <a:lnTo>
                  <a:pt x="105036" y="353141"/>
                </a:lnTo>
                <a:lnTo>
                  <a:pt x="105036" y="0"/>
                </a:lnTo>
                <a:lnTo>
                  <a:pt x="0" y="0"/>
                </a:lnTo>
                <a:lnTo>
                  <a:pt x="0" y="353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6" name="object 1444"/>
          <p:cNvSpPr/>
          <p:nvPr/>
        </p:nvSpPr>
        <p:spPr>
          <a:xfrm>
            <a:off x="2790000" y="15257520"/>
            <a:ext cx="104760" cy="352800"/>
          </a:xfrm>
          <a:custGeom>
            <a:avLst/>
            <a:gdLst>
              <a:gd name="textAreaLeft" fmla="*/ 0 w 104760"/>
              <a:gd name="textAreaRight" fmla="*/ 105480 w 104760"/>
              <a:gd name="textAreaTop" fmla="*/ 0 h 352800"/>
              <a:gd name="textAreaBottom" fmla="*/ 353520 h 352800"/>
            </a:gdLst>
            <a:ahLst/>
            <a:rect l="textAreaLeft" t="textAreaTop" r="textAreaRight" b="textAreaBottom"/>
            <a:pathLst>
              <a:path w="105410" h="353694">
                <a:moveTo>
                  <a:pt x="0" y="353141"/>
                </a:moveTo>
                <a:lnTo>
                  <a:pt x="105036" y="353141"/>
                </a:lnTo>
                <a:lnTo>
                  <a:pt x="105036" y="0"/>
                </a:lnTo>
                <a:lnTo>
                  <a:pt x="0" y="0"/>
                </a:lnTo>
                <a:lnTo>
                  <a:pt x="0" y="35314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7" name="object 1445"/>
          <p:cNvSpPr/>
          <p:nvPr/>
        </p:nvSpPr>
        <p:spPr>
          <a:xfrm>
            <a:off x="2767320" y="15244560"/>
            <a:ext cx="158760" cy="37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 vert="vert270">
            <a:noAutofit/>
          </a:bodyPr>
          <a:p>
            <a:pPr marL="12600">
              <a:lnSpc>
                <a:spcPts val="941"/>
              </a:lnSpc>
            </a:pPr>
            <a:r>
              <a:rPr b="1" lang="en-US" sz="850" spc="1" strike="noStrike">
                <a:solidFill>
                  <a:srgbClr val="000000"/>
                </a:solidFill>
                <a:latin typeface="Arial"/>
              </a:rPr>
              <a:t>h</a:t>
            </a:r>
            <a:r>
              <a:rPr b="1" lang="en-US" sz="750" spc="1" strike="noStrike" baseline="-27000">
                <a:solidFill>
                  <a:srgbClr val="000000"/>
                </a:solidFill>
                <a:latin typeface="Arial"/>
              </a:rPr>
              <a:t>f</a:t>
            </a:r>
            <a:r>
              <a:rPr b="1" lang="en-US" sz="750" spc="41" strike="noStrike" baseline="-27000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(cm)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8" name="object 1446"/>
          <p:cNvSpPr/>
          <p:nvPr/>
        </p:nvSpPr>
        <p:spPr>
          <a:xfrm>
            <a:off x="3189600" y="16357320"/>
            <a:ext cx="88200" cy="360"/>
          </a:xfrm>
          <a:custGeom>
            <a:avLst/>
            <a:gdLst>
              <a:gd name="textAreaLeft" fmla="*/ 0 w 88200"/>
              <a:gd name="textAreaRight" fmla="*/ 88920 w 882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8900" h="0">
                <a:moveTo>
                  <a:pt x="0" y="0"/>
                </a:moveTo>
                <a:lnTo>
                  <a:pt x="88679" y="0"/>
                </a:lnTo>
              </a:path>
            </a:pathLst>
          </a:custGeom>
          <a:noFill/>
          <a:ln w="53601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9" name="object 1447"/>
          <p:cNvSpPr/>
          <p:nvPr/>
        </p:nvSpPr>
        <p:spPr>
          <a:xfrm>
            <a:off x="3189600" y="16330680"/>
            <a:ext cx="88200" cy="53280"/>
          </a:xfrm>
          <a:custGeom>
            <a:avLst/>
            <a:gdLst>
              <a:gd name="textAreaLeft" fmla="*/ 0 w 88200"/>
              <a:gd name="textAreaRight" fmla="*/ 88920 w 8820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88900" h="53975">
                <a:moveTo>
                  <a:pt x="0" y="53601"/>
                </a:moveTo>
                <a:lnTo>
                  <a:pt x="88679" y="53601"/>
                </a:lnTo>
                <a:lnTo>
                  <a:pt x="8867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0" name="object 1448"/>
          <p:cNvSpPr/>
          <p:nvPr/>
        </p:nvSpPr>
        <p:spPr>
          <a:xfrm>
            <a:off x="3473640" y="16357320"/>
            <a:ext cx="88200" cy="360"/>
          </a:xfrm>
          <a:custGeom>
            <a:avLst/>
            <a:gdLst>
              <a:gd name="textAreaLeft" fmla="*/ 0 w 88200"/>
              <a:gd name="textAreaRight" fmla="*/ 88920 w 882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8900" h="0">
                <a:moveTo>
                  <a:pt x="0" y="0"/>
                </a:moveTo>
                <a:lnTo>
                  <a:pt x="88679" y="0"/>
                </a:lnTo>
              </a:path>
            </a:pathLst>
          </a:custGeom>
          <a:noFill/>
          <a:ln w="53601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1" name="object 1449"/>
          <p:cNvSpPr/>
          <p:nvPr/>
        </p:nvSpPr>
        <p:spPr>
          <a:xfrm>
            <a:off x="3473640" y="16330680"/>
            <a:ext cx="88200" cy="53280"/>
          </a:xfrm>
          <a:custGeom>
            <a:avLst/>
            <a:gdLst>
              <a:gd name="textAreaLeft" fmla="*/ 0 w 88200"/>
              <a:gd name="textAreaRight" fmla="*/ 88920 w 8820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88900" h="53975">
                <a:moveTo>
                  <a:pt x="0" y="53601"/>
                </a:moveTo>
                <a:lnTo>
                  <a:pt x="88679" y="53601"/>
                </a:lnTo>
                <a:lnTo>
                  <a:pt x="8867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2" name="object 1450"/>
          <p:cNvSpPr/>
          <p:nvPr/>
        </p:nvSpPr>
        <p:spPr>
          <a:xfrm>
            <a:off x="3757320" y="16357320"/>
            <a:ext cx="88200" cy="360"/>
          </a:xfrm>
          <a:custGeom>
            <a:avLst/>
            <a:gdLst>
              <a:gd name="textAreaLeft" fmla="*/ 0 w 88200"/>
              <a:gd name="textAreaRight" fmla="*/ 88920 w 882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8900" h="0">
                <a:moveTo>
                  <a:pt x="0" y="0"/>
                </a:moveTo>
                <a:lnTo>
                  <a:pt x="88679" y="0"/>
                </a:lnTo>
              </a:path>
            </a:pathLst>
          </a:custGeom>
          <a:noFill/>
          <a:ln w="53601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3" name="object 1451"/>
          <p:cNvSpPr/>
          <p:nvPr/>
        </p:nvSpPr>
        <p:spPr>
          <a:xfrm>
            <a:off x="3757320" y="16330680"/>
            <a:ext cx="88200" cy="53280"/>
          </a:xfrm>
          <a:custGeom>
            <a:avLst/>
            <a:gdLst>
              <a:gd name="textAreaLeft" fmla="*/ 0 w 88200"/>
              <a:gd name="textAreaRight" fmla="*/ 88920 w 8820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88900" h="53975">
                <a:moveTo>
                  <a:pt x="0" y="53601"/>
                </a:moveTo>
                <a:lnTo>
                  <a:pt x="88679" y="53601"/>
                </a:lnTo>
                <a:lnTo>
                  <a:pt x="8867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4" name="object 1452"/>
          <p:cNvSpPr/>
          <p:nvPr/>
        </p:nvSpPr>
        <p:spPr>
          <a:xfrm>
            <a:off x="4041000" y="16357320"/>
            <a:ext cx="88200" cy="360"/>
          </a:xfrm>
          <a:custGeom>
            <a:avLst/>
            <a:gdLst>
              <a:gd name="textAreaLeft" fmla="*/ 0 w 88200"/>
              <a:gd name="textAreaRight" fmla="*/ 88920 w 882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8900" h="0">
                <a:moveTo>
                  <a:pt x="0" y="0"/>
                </a:moveTo>
                <a:lnTo>
                  <a:pt x="88679" y="0"/>
                </a:lnTo>
              </a:path>
            </a:pathLst>
          </a:custGeom>
          <a:noFill/>
          <a:ln w="53601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5" name="object 1453"/>
          <p:cNvSpPr/>
          <p:nvPr/>
        </p:nvSpPr>
        <p:spPr>
          <a:xfrm>
            <a:off x="4041000" y="16330680"/>
            <a:ext cx="88200" cy="53280"/>
          </a:xfrm>
          <a:custGeom>
            <a:avLst/>
            <a:gdLst>
              <a:gd name="textAreaLeft" fmla="*/ 0 w 88200"/>
              <a:gd name="textAreaRight" fmla="*/ 88920 w 8820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88900" h="53975">
                <a:moveTo>
                  <a:pt x="0" y="53601"/>
                </a:moveTo>
                <a:lnTo>
                  <a:pt x="88679" y="53601"/>
                </a:lnTo>
                <a:lnTo>
                  <a:pt x="8867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6" name="object 1454"/>
          <p:cNvSpPr/>
          <p:nvPr/>
        </p:nvSpPr>
        <p:spPr>
          <a:xfrm>
            <a:off x="3177000" y="16292520"/>
            <a:ext cx="1149840" cy="23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tabLst>
                <a:tab algn="l" pos="295920"/>
                <a:tab algn="l" pos="579600"/>
                <a:tab algn="l" pos="863640"/>
              </a:tabLst>
            </a:pP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20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22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24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26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  <a:p>
            <a:pPr marL="12600" algn="r">
              <a:lnSpc>
                <a:spcPct val="100000"/>
              </a:lnSpc>
              <a:tabLst>
                <a:tab algn="l" pos="295920"/>
                <a:tab algn="l" pos="579600"/>
                <a:tab algn="l" pos="863640"/>
              </a:tabLst>
            </a:pPr>
            <a:r>
              <a:rPr b="1" lang="en-US" sz="850" spc="1" strike="noStrike">
                <a:solidFill>
                  <a:srgbClr val="000000"/>
                </a:solidFill>
                <a:latin typeface="Arial"/>
              </a:rPr>
              <a:t>OI</a:t>
            </a:r>
            <a:r>
              <a:rPr b="1" lang="en-US" sz="850" spc="-10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1" strike="noStrike">
                <a:solidFill>
                  <a:srgbClr val="000000"/>
                </a:solidFill>
                <a:latin typeface="Arial"/>
              </a:rPr>
              <a:t>(%)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7" name="object 1455"/>
          <p:cNvSpPr/>
          <p:nvPr/>
        </p:nvSpPr>
        <p:spPr>
          <a:xfrm>
            <a:off x="4325040" y="16357320"/>
            <a:ext cx="88200" cy="360"/>
          </a:xfrm>
          <a:custGeom>
            <a:avLst/>
            <a:gdLst>
              <a:gd name="textAreaLeft" fmla="*/ 0 w 88200"/>
              <a:gd name="textAreaRight" fmla="*/ 88920 w 882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8900" h="0">
                <a:moveTo>
                  <a:pt x="0" y="0"/>
                </a:moveTo>
                <a:lnTo>
                  <a:pt x="88679" y="0"/>
                </a:lnTo>
              </a:path>
            </a:pathLst>
          </a:custGeom>
          <a:noFill/>
          <a:ln w="53601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8" name="object 1456"/>
          <p:cNvSpPr/>
          <p:nvPr/>
        </p:nvSpPr>
        <p:spPr>
          <a:xfrm>
            <a:off x="4325040" y="16330680"/>
            <a:ext cx="88200" cy="53280"/>
          </a:xfrm>
          <a:custGeom>
            <a:avLst/>
            <a:gdLst>
              <a:gd name="textAreaLeft" fmla="*/ 0 w 88200"/>
              <a:gd name="textAreaRight" fmla="*/ 88920 w 8820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88900" h="53975">
                <a:moveTo>
                  <a:pt x="0" y="53601"/>
                </a:moveTo>
                <a:lnTo>
                  <a:pt x="88679" y="53601"/>
                </a:lnTo>
                <a:lnTo>
                  <a:pt x="8867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9" name="object 1457"/>
          <p:cNvSpPr/>
          <p:nvPr/>
        </p:nvSpPr>
        <p:spPr>
          <a:xfrm>
            <a:off x="4312080" y="16292520"/>
            <a:ext cx="113040" cy="1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28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0" name="object 1458"/>
          <p:cNvSpPr/>
          <p:nvPr/>
        </p:nvSpPr>
        <p:spPr>
          <a:xfrm>
            <a:off x="4608720" y="16357320"/>
            <a:ext cx="88200" cy="360"/>
          </a:xfrm>
          <a:custGeom>
            <a:avLst/>
            <a:gdLst>
              <a:gd name="textAreaLeft" fmla="*/ 0 w 88200"/>
              <a:gd name="textAreaRight" fmla="*/ 88920 w 882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8900" h="0">
                <a:moveTo>
                  <a:pt x="0" y="0"/>
                </a:moveTo>
                <a:lnTo>
                  <a:pt x="88679" y="0"/>
                </a:lnTo>
              </a:path>
            </a:pathLst>
          </a:custGeom>
          <a:noFill/>
          <a:ln w="53601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1" name="object 1459"/>
          <p:cNvSpPr/>
          <p:nvPr/>
        </p:nvSpPr>
        <p:spPr>
          <a:xfrm>
            <a:off x="4608720" y="16330680"/>
            <a:ext cx="88200" cy="53280"/>
          </a:xfrm>
          <a:custGeom>
            <a:avLst/>
            <a:gdLst>
              <a:gd name="textAreaLeft" fmla="*/ 0 w 88200"/>
              <a:gd name="textAreaRight" fmla="*/ 88920 w 8820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88900" h="53975">
                <a:moveTo>
                  <a:pt x="0" y="53601"/>
                </a:moveTo>
                <a:lnTo>
                  <a:pt x="88679" y="53601"/>
                </a:lnTo>
                <a:lnTo>
                  <a:pt x="8867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2" name="object 1460"/>
          <p:cNvSpPr/>
          <p:nvPr/>
        </p:nvSpPr>
        <p:spPr>
          <a:xfrm>
            <a:off x="4892400" y="16357320"/>
            <a:ext cx="88200" cy="360"/>
          </a:xfrm>
          <a:custGeom>
            <a:avLst/>
            <a:gdLst>
              <a:gd name="textAreaLeft" fmla="*/ 0 w 88200"/>
              <a:gd name="textAreaRight" fmla="*/ 88920 w 882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8900" h="0">
                <a:moveTo>
                  <a:pt x="0" y="0"/>
                </a:moveTo>
                <a:lnTo>
                  <a:pt x="88679" y="0"/>
                </a:lnTo>
              </a:path>
            </a:pathLst>
          </a:custGeom>
          <a:noFill/>
          <a:ln w="53601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3" name="object 1461"/>
          <p:cNvSpPr/>
          <p:nvPr/>
        </p:nvSpPr>
        <p:spPr>
          <a:xfrm>
            <a:off x="4892400" y="16330680"/>
            <a:ext cx="88200" cy="53280"/>
          </a:xfrm>
          <a:custGeom>
            <a:avLst/>
            <a:gdLst>
              <a:gd name="textAreaLeft" fmla="*/ 0 w 88200"/>
              <a:gd name="textAreaRight" fmla="*/ 88920 w 8820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88900" h="53975">
                <a:moveTo>
                  <a:pt x="0" y="53601"/>
                </a:moveTo>
                <a:lnTo>
                  <a:pt x="88679" y="53601"/>
                </a:lnTo>
                <a:lnTo>
                  <a:pt x="8867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4" name="object 1462"/>
          <p:cNvSpPr/>
          <p:nvPr/>
        </p:nvSpPr>
        <p:spPr>
          <a:xfrm>
            <a:off x="5176080" y="16357320"/>
            <a:ext cx="88200" cy="360"/>
          </a:xfrm>
          <a:custGeom>
            <a:avLst/>
            <a:gdLst>
              <a:gd name="textAreaLeft" fmla="*/ 0 w 88200"/>
              <a:gd name="textAreaRight" fmla="*/ 88920 w 88200"/>
              <a:gd name="textAreaTop" fmla="*/ 0 h 360"/>
              <a:gd name="textAreaBottom" fmla="*/ 1440 h 360"/>
            </a:gdLst>
            <a:ahLst/>
            <a:rect l="textAreaLeft" t="textAreaTop" r="textAreaRight" b="textAreaBottom"/>
            <a:pathLst>
              <a:path w="88900" h="0">
                <a:moveTo>
                  <a:pt x="0" y="0"/>
                </a:moveTo>
                <a:lnTo>
                  <a:pt x="88679" y="0"/>
                </a:lnTo>
              </a:path>
            </a:pathLst>
          </a:custGeom>
          <a:noFill/>
          <a:ln w="53601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5" name="object 1463"/>
          <p:cNvSpPr/>
          <p:nvPr/>
        </p:nvSpPr>
        <p:spPr>
          <a:xfrm>
            <a:off x="5176080" y="16330680"/>
            <a:ext cx="88200" cy="53280"/>
          </a:xfrm>
          <a:custGeom>
            <a:avLst/>
            <a:gdLst>
              <a:gd name="textAreaLeft" fmla="*/ 0 w 88200"/>
              <a:gd name="textAreaRight" fmla="*/ 88920 w 8820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88900" h="53975">
                <a:moveTo>
                  <a:pt x="0" y="53601"/>
                </a:moveTo>
                <a:lnTo>
                  <a:pt x="88679" y="53601"/>
                </a:lnTo>
                <a:lnTo>
                  <a:pt x="8867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6" name="object 1464"/>
          <p:cNvSpPr/>
          <p:nvPr/>
        </p:nvSpPr>
        <p:spPr>
          <a:xfrm>
            <a:off x="4595760" y="16292520"/>
            <a:ext cx="680760" cy="1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  <a:tabLst>
                <a:tab algn="l" pos="295920"/>
                <a:tab algn="l" pos="579600"/>
              </a:tabLst>
            </a:pP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30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32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34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7" name="object 1465"/>
          <p:cNvSpPr/>
          <p:nvPr/>
        </p:nvSpPr>
        <p:spPr>
          <a:xfrm>
            <a:off x="3019320" y="16281000"/>
            <a:ext cx="43560" cy="53280"/>
          </a:xfrm>
          <a:custGeom>
            <a:avLst/>
            <a:gdLst>
              <a:gd name="textAreaLeft" fmla="*/ 0 w 43560"/>
              <a:gd name="textAreaRight" fmla="*/ 44280 w 4356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44450" h="53975">
                <a:moveTo>
                  <a:pt x="0" y="53601"/>
                </a:moveTo>
                <a:lnTo>
                  <a:pt x="44339" y="53601"/>
                </a:lnTo>
                <a:lnTo>
                  <a:pt x="4433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8" name="object 1466"/>
          <p:cNvSpPr/>
          <p:nvPr/>
        </p:nvSpPr>
        <p:spPr>
          <a:xfrm>
            <a:off x="3019320" y="16281000"/>
            <a:ext cx="43560" cy="53280"/>
          </a:xfrm>
          <a:custGeom>
            <a:avLst/>
            <a:gdLst>
              <a:gd name="textAreaLeft" fmla="*/ 0 w 43560"/>
              <a:gd name="textAreaRight" fmla="*/ 44280 w 4356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44450" h="53975">
                <a:moveTo>
                  <a:pt x="0" y="53601"/>
                </a:moveTo>
                <a:lnTo>
                  <a:pt x="44339" y="53601"/>
                </a:lnTo>
                <a:lnTo>
                  <a:pt x="4433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9" name="object 1467"/>
          <p:cNvSpPr/>
          <p:nvPr/>
        </p:nvSpPr>
        <p:spPr>
          <a:xfrm>
            <a:off x="3006720" y="16243200"/>
            <a:ext cx="69120" cy="1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1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0" name="object 1468"/>
          <p:cNvSpPr/>
          <p:nvPr/>
        </p:nvSpPr>
        <p:spPr>
          <a:xfrm>
            <a:off x="3019320" y="15781680"/>
            <a:ext cx="43560" cy="53280"/>
          </a:xfrm>
          <a:custGeom>
            <a:avLst/>
            <a:gdLst>
              <a:gd name="textAreaLeft" fmla="*/ 0 w 43560"/>
              <a:gd name="textAreaRight" fmla="*/ 44280 w 4356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44450" h="53975">
                <a:moveTo>
                  <a:pt x="0" y="53601"/>
                </a:moveTo>
                <a:lnTo>
                  <a:pt x="44339" y="53601"/>
                </a:lnTo>
                <a:lnTo>
                  <a:pt x="4433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1" name="object 1469"/>
          <p:cNvSpPr/>
          <p:nvPr/>
        </p:nvSpPr>
        <p:spPr>
          <a:xfrm>
            <a:off x="3019320" y="15781680"/>
            <a:ext cx="43560" cy="53280"/>
          </a:xfrm>
          <a:custGeom>
            <a:avLst/>
            <a:gdLst>
              <a:gd name="textAreaLeft" fmla="*/ 0 w 43560"/>
              <a:gd name="textAreaRight" fmla="*/ 44280 w 4356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44450" h="53975">
                <a:moveTo>
                  <a:pt x="0" y="53601"/>
                </a:moveTo>
                <a:lnTo>
                  <a:pt x="44339" y="53601"/>
                </a:lnTo>
                <a:lnTo>
                  <a:pt x="4433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2" name="object 1470"/>
          <p:cNvSpPr/>
          <p:nvPr/>
        </p:nvSpPr>
        <p:spPr>
          <a:xfrm>
            <a:off x="3006720" y="15743520"/>
            <a:ext cx="69120" cy="1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2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3" name="object 1471"/>
          <p:cNvSpPr/>
          <p:nvPr/>
        </p:nvSpPr>
        <p:spPr>
          <a:xfrm>
            <a:off x="3019320" y="15282360"/>
            <a:ext cx="43560" cy="53280"/>
          </a:xfrm>
          <a:custGeom>
            <a:avLst/>
            <a:gdLst>
              <a:gd name="textAreaLeft" fmla="*/ 0 w 43560"/>
              <a:gd name="textAreaRight" fmla="*/ 44280 w 4356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44450" h="53975">
                <a:moveTo>
                  <a:pt x="0" y="53601"/>
                </a:moveTo>
                <a:lnTo>
                  <a:pt x="44339" y="53601"/>
                </a:lnTo>
                <a:lnTo>
                  <a:pt x="4433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4" name="object 1472"/>
          <p:cNvSpPr/>
          <p:nvPr/>
        </p:nvSpPr>
        <p:spPr>
          <a:xfrm>
            <a:off x="3019320" y="15282360"/>
            <a:ext cx="43560" cy="53280"/>
          </a:xfrm>
          <a:custGeom>
            <a:avLst/>
            <a:gdLst>
              <a:gd name="textAreaLeft" fmla="*/ 0 w 43560"/>
              <a:gd name="textAreaRight" fmla="*/ 44280 w 4356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44450" h="53975">
                <a:moveTo>
                  <a:pt x="0" y="53601"/>
                </a:moveTo>
                <a:lnTo>
                  <a:pt x="44339" y="53601"/>
                </a:lnTo>
                <a:lnTo>
                  <a:pt x="4433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5" name="object 1473"/>
          <p:cNvSpPr/>
          <p:nvPr/>
        </p:nvSpPr>
        <p:spPr>
          <a:xfrm>
            <a:off x="3006720" y="15244200"/>
            <a:ext cx="69120" cy="1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3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6" name="object 1474"/>
          <p:cNvSpPr/>
          <p:nvPr/>
        </p:nvSpPr>
        <p:spPr>
          <a:xfrm>
            <a:off x="3019320" y="14783040"/>
            <a:ext cx="43560" cy="53280"/>
          </a:xfrm>
          <a:custGeom>
            <a:avLst/>
            <a:gdLst>
              <a:gd name="textAreaLeft" fmla="*/ 0 w 43560"/>
              <a:gd name="textAreaRight" fmla="*/ 44280 w 4356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44450" h="53975">
                <a:moveTo>
                  <a:pt x="0" y="53601"/>
                </a:moveTo>
                <a:lnTo>
                  <a:pt x="44339" y="53601"/>
                </a:lnTo>
                <a:lnTo>
                  <a:pt x="4433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7" name="object 1475"/>
          <p:cNvSpPr/>
          <p:nvPr/>
        </p:nvSpPr>
        <p:spPr>
          <a:xfrm>
            <a:off x="3019320" y="14783040"/>
            <a:ext cx="43560" cy="53280"/>
          </a:xfrm>
          <a:custGeom>
            <a:avLst/>
            <a:gdLst>
              <a:gd name="textAreaLeft" fmla="*/ 0 w 43560"/>
              <a:gd name="textAreaRight" fmla="*/ 44280 w 43560"/>
              <a:gd name="textAreaTop" fmla="*/ 0 h 53280"/>
              <a:gd name="textAreaBottom" fmla="*/ 54000 h 53280"/>
            </a:gdLst>
            <a:ahLst/>
            <a:rect l="textAreaLeft" t="textAreaTop" r="textAreaRight" b="textAreaBottom"/>
            <a:pathLst>
              <a:path w="44450" h="53975">
                <a:moveTo>
                  <a:pt x="0" y="53601"/>
                </a:moveTo>
                <a:lnTo>
                  <a:pt x="44339" y="53601"/>
                </a:lnTo>
                <a:lnTo>
                  <a:pt x="44339" y="0"/>
                </a:lnTo>
                <a:lnTo>
                  <a:pt x="0" y="0"/>
                </a:lnTo>
                <a:lnTo>
                  <a:pt x="0" y="53601"/>
                </a:lnTo>
                <a:close/>
              </a:path>
            </a:pathLst>
          </a:custGeom>
          <a:noFill/>
          <a:ln w="3175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8" name="object 1476"/>
          <p:cNvSpPr/>
          <p:nvPr/>
        </p:nvSpPr>
        <p:spPr>
          <a:xfrm>
            <a:off x="3006720" y="14744880"/>
            <a:ext cx="69120" cy="10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120" bIns="0" anchor="t">
            <a:spAutoFit/>
          </a:bodyPr>
          <a:p>
            <a:pPr marL="12600">
              <a:lnSpc>
                <a:spcPct val="100000"/>
              </a:lnSpc>
              <a:spcBef>
                <a:spcPts val="119"/>
              </a:spcBef>
            </a:pPr>
            <a:r>
              <a:rPr b="0" lang="en-US" sz="600" spc="7" strike="noStrike">
                <a:solidFill>
                  <a:srgbClr val="000000"/>
                </a:solidFill>
                <a:latin typeface="Arial"/>
              </a:rPr>
              <a:t>4</a:t>
            </a:r>
            <a:endParaRPr b="0" lang="en-US" sz="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9" name="object 1477"/>
          <p:cNvSpPr/>
          <p:nvPr/>
        </p:nvSpPr>
        <p:spPr>
          <a:xfrm>
            <a:off x="4751640" y="14365080"/>
            <a:ext cx="679320" cy="29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3"/>
              </a:spcBef>
            </a:pP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Exp</a:t>
            </a:r>
            <a:r>
              <a:rPr b="1" lang="en-US" sz="850" spc="-2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1" strike="noStrike">
                <a:solidFill>
                  <a:srgbClr val="000000"/>
                </a:solidFill>
                <a:latin typeface="Arial"/>
              </a:rPr>
              <a:t>[1]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26"/>
              </a:spcBef>
            </a:pPr>
            <a:r>
              <a:rPr b="1" lang="en-US" sz="850" spc="1" strike="noStrike">
                <a:solidFill>
                  <a:srgbClr val="000000"/>
                </a:solidFill>
                <a:latin typeface="Arial"/>
              </a:rPr>
              <a:t>h</a:t>
            </a:r>
            <a:r>
              <a:rPr b="1" lang="en-US" sz="750" spc="1" strike="noStrike" baseline="-27000">
                <a:solidFill>
                  <a:srgbClr val="000000"/>
                </a:solidFill>
                <a:latin typeface="Arial"/>
              </a:rPr>
              <a:t>f2 </a:t>
            </a:r>
            <a:r>
              <a:rPr b="1" lang="en-US" sz="850" spc="1" strike="noStrike">
                <a:solidFill>
                  <a:srgbClr val="000000"/>
                </a:solidFill>
                <a:latin typeface="Arial"/>
              </a:rPr>
              <a:t>, </a:t>
            </a:r>
            <a:r>
              <a:rPr b="0" lang="en-US" sz="850" spc="7" strike="noStrike">
                <a:solidFill>
                  <a:srgbClr val="000000"/>
                </a:solidFill>
                <a:latin typeface="Symbol"/>
              </a:rPr>
              <a:t></a:t>
            </a:r>
            <a:r>
              <a:rPr b="0" lang="en-US" sz="850" spc="7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US" sz="850" spc="7" strike="noStrike">
                <a:solidFill>
                  <a:srgbClr val="000000"/>
                </a:solidFill>
                <a:latin typeface="Arial"/>
              </a:rPr>
              <a:t>=</a:t>
            </a:r>
            <a:r>
              <a:rPr b="1" lang="en-US" sz="850" spc="-140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850" spc="1" strike="noStrike">
                <a:solidFill>
                  <a:srgbClr val="000000"/>
                </a:solidFill>
                <a:latin typeface="Arial"/>
              </a:rPr>
              <a:t>0.30</a:t>
            </a:r>
            <a:endParaRPr b="0" lang="en-US" sz="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0" name="object 1478"/>
          <p:cNvSpPr/>
          <p:nvPr/>
        </p:nvSpPr>
        <p:spPr>
          <a:xfrm>
            <a:off x="4408200" y="14429880"/>
            <a:ext cx="49320" cy="49320"/>
          </a:xfrm>
          <a:custGeom>
            <a:avLst/>
            <a:gdLst>
              <a:gd name="textAreaLeft" fmla="*/ 0 w 49320"/>
              <a:gd name="textAreaRight" fmla="*/ 50040 w 49320"/>
              <a:gd name="textAreaTop" fmla="*/ 0 h 49320"/>
              <a:gd name="textAreaBottom" fmla="*/ 50040 h 49320"/>
            </a:gdLst>
            <a:ahLst/>
            <a:rect l="textAreaLeft" t="textAreaTop" r="textAreaRight" b="textAreaBottom"/>
            <a:pathLst>
              <a:path w="50164" h="50165">
                <a:moveTo>
                  <a:pt x="50165" y="0"/>
                </a:moveTo>
                <a:lnTo>
                  <a:pt x="50165" y="50165"/>
                </a:lnTo>
                <a:lnTo>
                  <a:pt x="0" y="50165"/>
                </a:lnTo>
                <a:lnTo>
                  <a:pt x="0" y="0"/>
                </a:lnTo>
                <a:lnTo>
                  <a:pt x="5016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51" name="object 1479"/>
          <p:cNvSpPr/>
          <p:nvPr/>
        </p:nvSpPr>
        <p:spPr>
          <a:xfrm>
            <a:off x="4396680" y="14550840"/>
            <a:ext cx="72720" cy="72720"/>
          </a:xfrm>
          <a:prstGeom prst="rect">
            <a:avLst/>
          </a:prstGeom>
          <a:blipFill rotWithShape="0">
            <a:blip r:embed="rId1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2" name="object 1480"/>
          <p:cNvSpPr/>
          <p:nvPr/>
        </p:nvSpPr>
        <p:spPr>
          <a:xfrm>
            <a:off x="2647800" y="14038200"/>
            <a:ext cx="1579680" cy="238680"/>
          </a:xfrm>
          <a:custGeom>
            <a:avLst/>
            <a:gdLst>
              <a:gd name="textAreaLeft" fmla="*/ 0 w 1579680"/>
              <a:gd name="textAreaRight" fmla="*/ 1580400 w 1579680"/>
              <a:gd name="textAreaTop" fmla="*/ 0 h 238680"/>
              <a:gd name="textAreaBottom" fmla="*/ 239400 h 238680"/>
            </a:gdLst>
            <a:ahLst/>
            <a:rect l="textAreaLeft" t="textAreaTop" r="textAreaRight" b="textAreaBottom"/>
            <a:pathLst>
              <a:path w="1580514" h="239394">
                <a:moveTo>
                  <a:pt x="0" y="239088"/>
                </a:moveTo>
                <a:lnTo>
                  <a:pt x="1579894" y="239088"/>
                </a:lnTo>
                <a:lnTo>
                  <a:pt x="1579894" y="0"/>
                </a:lnTo>
                <a:lnTo>
                  <a:pt x="0" y="0"/>
                </a:lnTo>
                <a:lnTo>
                  <a:pt x="0" y="239088"/>
                </a:lnTo>
                <a:close/>
              </a:path>
            </a:pathLst>
          </a:custGeom>
          <a:solidFill>
            <a:srgbClr val="fccf0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3" name="object 1481"/>
          <p:cNvSpPr/>
          <p:nvPr/>
        </p:nvSpPr>
        <p:spPr>
          <a:xfrm>
            <a:off x="2736360" y="13988880"/>
            <a:ext cx="137484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6"/>
              </a:spcBef>
            </a:pPr>
            <a:r>
              <a:rPr b="0" lang="en-US" sz="1350" spc="1" strike="noStrike">
                <a:solidFill>
                  <a:srgbClr val="870000"/>
                </a:solidFill>
                <a:latin typeface="Arial"/>
              </a:rPr>
              <a:t>Flame Height </a:t>
            </a:r>
            <a:r>
              <a:rPr b="0" lang="en-US" sz="1350" spc="-1" strike="noStrike">
                <a:solidFill>
                  <a:srgbClr val="870000"/>
                </a:solidFill>
                <a:latin typeface="Arial"/>
              </a:rPr>
              <a:t>- </a:t>
            </a:r>
            <a:r>
              <a:rPr b="0" i="1" lang="en-US" sz="1500" spc="1" strike="noStrike">
                <a:solidFill>
                  <a:srgbClr val="870000"/>
                </a:solidFill>
                <a:latin typeface="Times New Roman"/>
              </a:rPr>
              <a:t>h</a:t>
            </a:r>
            <a:r>
              <a:rPr b="0" i="1" lang="en-US" sz="1500" spc="-211" strike="noStrike">
                <a:solidFill>
                  <a:srgbClr val="870000"/>
                </a:solidFill>
                <a:latin typeface="Times New Roman"/>
              </a:rPr>
              <a:t> </a:t>
            </a:r>
            <a:r>
              <a:rPr b="0" i="1" lang="en-US" sz="1650" spc="-1" strike="noStrike" baseline="-12000">
                <a:solidFill>
                  <a:srgbClr val="870000"/>
                </a:solidFill>
                <a:latin typeface="Times New Roman"/>
              </a:rPr>
              <a:t>f</a:t>
            </a:r>
            <a:endParaRPr b="0" lang="en-US" sz="16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4" name="object 1482"/>
          <p:cNvSpPr/>
          <p:nvPr/>
        </p:nvSpPr>
        <p:spPr>
          <a:xfrm>
            <a:off x="7454160" y="14259240"/>
            <a:ext cx="5223960" cy="1589400"/>
          </a:xfrm>
          <a:custGeom>
            <a:avLst/>
            <a:gdLst>
              <a:gd name="textAreaLeft" fmla="*/ 0 w 5223960"/>
              <a:gd name="textAreaRight" fmla="*/ 5224680 w 5223960"/>
              <a:gd name="textAreaTop" fmla="*/ 0 h 1589400"/>
              <a:gd name="textAreaBottom" fmla="*/ 1590120 h 1589400"/>
            </a:gdLst>
            <a:ahLst/>
            <a:rect l="textAreaLeft" t="textAreaTop" r="textAreaRight" b="textAreaBottom"/>
            <a:pathLst>
              <a:path w="5224780" h="1590040">
                <a:moveTo>
                  <a:pt x="0" y="1589650"/>
                </a:moveTo>
                <a:lnTo>
                  <a:pt x="5224628" y="1589650"/>
                </a:lnTo>
                <a:lnTo>
                  <a:pt x="5224628" y="0"/>
                </a:lnTo>
                <a:lnTo>
                  <a:pt x="0" y="0"/>
                </a:lnTo>
                <a:lnTo>
                  <a:pt x="0" y="1589650"/>
                </a:lnTo>
                <a:close/>
              </a:path>
            </a:pathLst>
          </a:custGeom>
          <a:noFill/>
          <a:ln w="33744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5" name="object 1483"/>
          <p:cNvSpPr/>
          <p:nvPr/>
        </p:nvSpPr>
        <p:spPr>
          <a:xfrm>
            <a:off x="8119440" y="14551200"/>
            <a:ext cx="398088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760" bIns="0" anchor="t">
            <a:spAutoFit/>
          </a:bodyPr>
          <a:p>
            <a:pPr marL="12600">
              <a:lnSpc>
                <a:spcPct val="100000"/>
              </a:lnSpc>
              <a:spcBef>
                <a:spcPts val="113"/>
              </a:spcBef>
              <a:tabLst>
                <a:tab algn="l" pos="355680"/>
                <a:tab algn="l" pos="2329920"/>
                <a:tab algn="l" pos="3968280"/>
              </a:tabLst>
            </a:pPr>
            <a:r>
              <a:rPr b="0" lang="en-US" sz="1300" spc="1" strike="noStrike">
                <a:solidFill>
                  <a:srgbClr val="332111"/>
                </a:solidFill>
                <a:latin typeface="Times New Roman"/>
              </a:rPr>
              <a:t>OI</a:t>
            </a:r>
            <a:r>
              <a:rPr b="0" lang="en-US" sz="1300" spc="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1300" spc="7" strike="noStrike">
                <a:solidFill>
                  <a:srgbClr val="332111"/>
                </a:solidFill>
                <a:latin typeface="Times New Roman"/>
              </a:rPr>
              <a:t>HAB</a:t>
            </a:r>
            <a:r>
              <a:rPr b="0" lang="en-US" sz="1300" spc="-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300" spc="1" strike="noStrike">
                <a:solidFill>
                  <a:srgbClr val="332111"/>
                </a:solidFill>
                <a:latin typeface="Times New Roman"/>
              </a:rPr>
              <a:t>(mm)</a:t>
            </a:r>
            <a:r>
              <a:rPr b="0" lang="en-US" sz="1950" spc="1" strike="noStrike" u="sng" baseline="34000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</a:t>
            </a:r>
            <a:r>
              <a:rPr b="0" lang="en-US" sz="1950" spc="1" strike="noStrike" u="sng" baseline="34000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i="1" lang="en-US" sz="1950" spc="18" strike="noStrike" u="sng" baseline="34000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d</a:t>
            </a:r>
            <a:r>
              <a:rPr b="0" i="1" lang="en-US" sz="1429" spc="18" strike="noStrike" u="sng" baseline="35000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p</a:t>
            </a:r>
            <a:r>
              <a:rPr b="0" i="1" lang="en-US" sz="1429" spc="46" strike="noStrike" u="sng" baseline="35000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</a:t>
            </a:r>
            <a:r>
              <a:rPr b="0" lang="en-US" sz="1950" spc="1" strike="noStrike" u="sng" baseline="34000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(nm)</a:t>
            </a:r>
            <a:r>
              <a:rPr b="0" lang="en-US" sz="1950" spc="1" strike="noStrike" u="sng" baseline="34000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endParaRPr b="0" lang="en-US" sz="19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6" name="object 1484"/>
          <p:cNvSpPr/>
          <p:nvPr/>
        </p:nvSpPr>
        <p:spPr>
          <a:xfrm>
            <a:off x="8035920" y="14644440"/>
            <a:ext cx="4064040" cy="85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560" bIns="0" anchor="t">
            <a:spAutoFit/>
          </a:bodyPr>
          <a:p>
            <a:pPr marL="12600">
              <a:lnSpc>
                <a:spcPct val="100000"/>
              </a:lnSpc>
              <a:spcBef>
                <a:spcPts val="201"/>
              </a:spcBef>
              <a:tabLst>
                <a:tab algn="l" pos="1400040"/>
                <a:tab algn="l" pos="1832040"/>
                <a:tab algn="l" pos="2600280"/>
                <a:tab algn="l" pos="3368160"/>
              </a:tabLst>
            </a:pPr>
            <a:r>
              <a:rPr b="0" lang="en-US" sz="1300" spc="-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</a:t>
            </a:r>
            <a:r>
              <a:rPr b="0" lang="en-US" sz="1300" spc="-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-1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exp</a:t>
            </a:r>
            <a:r>
              <a:rPr b="0" lang="en-US" sz="1300" spc="-1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9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α</a:t>
            </a:r>
            <a:r>
              <a:rPr b="0" lang="en-US" sz="1300" spc="66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</a:t>
            </a:r>
            <a:r>
              <a:rPr b="0" lang="en-US" sz="1300" spc="7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Lucida Sans"/>
              </a:rPr>
              <a:t>=</a:t>
            </a:r>
            <a:r>
              <a:rPr b="0" lang="en-US" sz="1300" spc="-46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Lucida Sans"/>
              </a:rPr>
              <a:t> </a:t>
            </a:r>
            <a:r>
              <a:rPr b="0" lang="en-US" sz="1300" spc="9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0.25</a:t>
            </a:r>
            <a:r>
              <a:rPr b="0" lang="en-US" sz="1300" spc="9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9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α</a:t>
            </a:r>
            <a:r>
              <a:rPr b="0" lang="en-US" sz="1300" spc="69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</a:t>
            </a:r>
            <a:r>
              <a:rPr b="0" lang="en-US" sz="1300" spc="7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Lucida Sans"/>
              </a:rPr>
              <a:t>=</a:t>
            </a:r>
            <a:r>
              <a:rPr b="0" lang="en-US" sz="1300" spc="-5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Lucida Sans"/>
              </a:rPr>
              <a:t> </a:t>
            </a:r>
            <a:r>
              <a:rPr b="0" lang="en-US" sz="1300" spc="9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0.30</a:t>
            </a:r>
            <a:r>
              <a:rPr b="0" lang="en-US" sz="1300" spc="9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92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α </a:t>
            </a:r>
            <a:r>
              <a:rPr b="0" lang="en-US" sz="1300" spc="7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Lucida Sans"/>
              </a:rPr>
              <a:t>=</a:t>
            </a:r>
            <a:r>
              <a:rPr b="0" lang="en-US" sz="1300" spc="-114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Lucida Sans"/>
              </a:rPr>
              <a:t> </a:t>
            </a:r>
            <a:r>
              <a:rPr b="0" lang="en-US" sz="1300" spc="9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0.35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05"/>
              </a:spcBef>
              <a:tabLst>
                <a:tab algn="l" pos="738360"/>
                <a:tab algn="l" pos="1371600"/>
                <a:tab algn="l" pos="1943640"/>
                <a:tab algn="l" pos="2669400"/>
                <a:tab algn="l" pos="3438000"/>
                <a:tab algn="l" pos="4051440"/>
              </a:tabLst>
            </a:pPr>
            <a:r>
              <a:rPr b="0" lang="en-US" sz="1300" spc="-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 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21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45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13.7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9.801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10.059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10.107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05"/>
              </a:spcBef>
              <a:tabLst>
                <a:tab algn="l" pos="738360"/>
                <a:tab algn="l" pos="1371600"/>
                <a:tab algn="l" pos="1901880"/>
                <a:tab algn="l" pos="2669400"/>
                <a:tab algn="l" pos="3438000"/>
                <a:tab algn="l" pos="4051440"/>
              </a:tabLst>
            </a:pPr>
            <a:r>
              <a:rPr b="0" lang="en-US" sz="1300" spc="-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 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29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25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20.1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16.345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16.927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17.029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05"/>
              </a:spcBef>
              <a:tabLst>
                <a:tab algn="l" pos="738360"/>
                <a:tab algn="l" pos="1371600"/>
                <a:tab algn="l" pos="1901880"/>
                <a:tab algn="l" pos="2669400"/>
                <a:tab algn="l" pos="3438000"/>
                <a:tab algn="l" pos="4051440"/>
              </a:tabLst>
            </a:pPr>
            <a:r>
              <a:rPr b="0" lang="en-US" sz="1300" spc="-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  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33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25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26.4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12.750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13.622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14.166</a:t>
            </a:r>
            <a:r>
              <a:rPr b="0" lang="en-US" sz="1300" spc="1" strike="noStrike" u="sng">
                <a:solidFill>
                  <a:srgbClr val="332111"/>
                </a:solidFill>
                <a:uFill>
                  <a:solidFill>
                    <a:srgbClr val="332111"/>
                  </a:solidFill>
                </a:uFill>
                <a:latin typeface="Times New Roman"/>
              </a:rPr>
              <a:t>	</a:t>
            </a:r>
            <a:endParaRPr b="0" lang="en-US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7" name="object 1485"/>
          <p:cNvSpPr/>
          <p:nvPr/>
        </p:nvSpPr>
        <p:spPr>
          <a:xfrm>
            <a:off x="7776000" y="14087160"/>
            <a:ext cx="2125800" cy="309960"/>
          </a:xfrm>
          <a:custGeom>
            <a:avLst/>
            <a:gdLst>
              <a:gd name="textAreaLeft" fmla="*/ 0 w 2125800"/>
              <a:gd name="textAreaRight" fmla="*/ 2126520 w 2125800"/>
              <a:gd name="textAreaTop" fmla="*/ 0 h 309960"/>
              <a:gd name="textAreaBottom" fmla="*/ 310680 h 309960"/>
            </a:gdLst>
            <a:ahLst/>
            <a:rect l="textAreaLeft" t="textAreaTop" r="textAreaRight" b="textAreaBottom"/>
            <a:pathLst>
              <a:path w="2126615" h="310515">
                <a:moveTo>
                  <a:pt x="0" y="310304"/>
                </a:moveTo>
                <a:lnTo>
                  <a:pt x="2126008" y="310304"/>
                </a:lnTo>
                <a:lnTo>
                  <a:pt x="2126008" y="0"/>
                </a:lnTo>
                <a:lnTo>
                  <a:pt x="0" y="0"/>
                </a:lnTo>
                <a:lnTo>
                  <a:pt x="0" y="3103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8" name="object 1486"/>
          <p:cNvSpPr/>
          <p:nvPr/>
        </p:nvSpPr>
        <p:spPr>
          <a:xfrm>
            <a:off x="7847640" y="14109120"/>
            <a:ext cx="19825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1500" spc="-21" strike="noStrike">
                <a:solidFill>
                  <a:srgbClr val="000000"/>
                </a:solidFill>
                <a:latin typeface="Arial"/>
              </a:rPr>
              <a:t>PARTICLE</a:t>
            </a:r>
            <a:r>
              <a:rPr b="0" lang="en-US" sz="1500" spc="-35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n-US" sz="1500" spc="-1" strike="noStrike">
                <a:solidFill>
                  <a:srgbClr val="000000"/>
                </a:solidFill>
                <a:latin typeface="Arial"/>
              </a:rPr>
              <a:t>DIAMETER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9" name="object 1487"/>
          <p:cNvSpPr/>
          <p:nvPr/>
        </p:nvSpPr>
        <p:spPr>
          <a:xfrm>
            <a:off x="1182240" y="7341120"/>
            <a:ext cx="1026000" cy="309960"/>
          </a:xfrm>
          <a:custGeom>
            <a:avLst/>
            <a:gdLst>
              <a:gd name="textAreaLeft" fmla="*/ 0 w 1026000"/>
              <a:gd name="textAreaRight" fmla="*/ 1026720 w 1026000"/>
              <a:gd name="textAreaTop" fmla="*/ 0 h 309960"/>
              <a:gd name="textAreaBottom" fmla="*/ 310680 h 309960"/>
            </a:gdLst>
            <a:ahLst/>
            <a:rect l="textAreaLeft" t="textAreaTop" r="textAreaRight" b="textAreaBottom"/>
            <a:pathLst>
              <a:path w="1026794" h="310515">
                <a:moveTo>
                  <a:pt x="0" y="310304"/>
                </a:moveTo>
                <a:lnTo>
                  <a:pt x="1026254" y="310304"/>
                </a:lnTo>
                <a:lnTo>
                  <a:pt x="1026254" y="0"/>
                </a:lnTo>
                <a:lnTo>
                  <a:pt x="0" y="0"/>
                </a:lnTo>
                <a:lnTo>
                  <a:pt x="0" y="3103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0" name="object 1488"/>
          <p:cNvSpPr/>
          <p:nvPr/>
        </p:nvSpPr>
        <p:spPr>
          <a:xfrm>
            <a:off x="1016640" y="7318440"/>
            <a:ext cx="2019960" cy="56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7960" bIns="0" anchor="t">
            <a:spAutoFit/>
          </a:bodyPr>
          <a:p>
            <a:pPr marL="249480">
              <a:lnSpc>
                <a:spcPct val="100000"/>
              </a:lnSpc>
              <a:spcBef>
                <a:spcPts val="456"/>
              </a:spcBef>
            </a:pPr>
            <a:r>
              <a:rPr b="0" lang="en-US" sz="1500" spc="-26" strike="noStrike">
                <a:solidFill>
                  <a:srgbClr val="870000"/>
                </a:solidFill>
                <a:latin typeface="Arial"/>
              </a:rPr>
              <a:t>RESULTS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371"/>
              </a:spcBef>
            </a:pPr>
            <a:r>
              <a:rPr b="1" lang="en-US" sz="1550" spc="-1" strike="noStrike">
                <a:solidFill>
                  <a:srgbClr val="332111"/>
                </a:solidFill>
                <a:latin typeface="Times New Roman"/>
              </a:rPr>
              <a:t>Calibration</a:t>
            </a:r>
            <a:r>
              <a:rPr b="1" lang="en-US" sz="1550" spc="-5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1" lang="en-US" sz="1550" spc="-7" strike="noStrike">
                <a:solidFill>
                  <a:srgbClr val="332111"/>
                </a:solidFill>
                <a:latin typeface="Times New Roman"/>
              </a:rPr>
              <a:t>Parameters</a:t>
            </a:r>
            <a:endParaRPr b="0" lang="en-US" sz="15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1" name="object 1489"/>
          <p:cNvSpPr/>
          <p:nvPr/>
        </p:nvSpPr>
        <p:spPr>
          <a:xfrm>
            <a:off x="860400" y="17121600"/>
            <a:ext cx="8461800" cy="2178720"/>
          </a:xfrm>
          <a:custGeom>
            <a:avLst/>
            <a:gdLst>
              <a:gd name="textAreaLeft" fmla="*/ 0 w 8461800"/>
              <a:gd name="textAreaRight" fmla="*/ 8462520 w 8461800"/>
              <a:gd name="textAreaTop" fmla="*/ 0 h 2178720"/>
              <a:gd name="textAreaBottom" fmla="*/ 2179440 h 2178720"/>
            </a:gdLst>
            <a:ahLst/>
            <a:rect l="textAreaLeft" t="textAreaTop" r="textAreaRight" b="textAreaBottom"/>
            <a:pathLst>
              <a:path w="8462645" h="2179319">
                <a:moveTo>
                  <a:pt x="0" y="2179280"/>
                </a:moveTo>
                <a:lnTo>
                  <a:pt x="8462441" y="2179280"/>
                </a:lnTo>
                <a:lnTo>
                  <a:pt x="8462441" y="0"/>
                </a:lnTo>
                <a:lnTo>
                  <a:pt x="0" y="0"/>
                </a:lnTo>
                <a:lnTo>
                  <a:pt x="0" y="2179280"/>
                </a:lnTo>
                <a:close/>
              </a:path>
            </a:pathLst>
          </a:custGeom>
          <a:noFill/>
          <a:ln w="33744">
            <a:solidFill>
              <a:srgbClr val="87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2" name="object 1490"/>
          <p:cNvSpPr/>
          <p:nvPr/>
        </p:nvSpPr>
        <p:spPr>
          <a:xfrm>
            <a:off x="1082160" y="17265600"/>
            <a:ext cx="3930480" cy="198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40" bIns="0" anchor="t">
            <a:spAutoFit/>
          </a:bodyPr>
          <a:p>
            <a:pPr marL="95400" indent="-82440" algn="just">
              <a:lnSpc>
                <a:spcPct val="103000"/>
              </a:lnSpc>
              <a:spcBef>
                <a:spcPts val="40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 single constant steric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factor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is able to predict the variation  of maximum soot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volume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fraction, maximum integrated soot 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volume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fraction and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flame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height.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Results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related to soot pro-  duction vary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linearly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as the steric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factor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changes.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95400" indent="-82440" algn="just">
              <a:lnSpc>
                <a:spcPct val="103000"/>
              </a:lnSpc>
              <a:spcBef>
                <a:spcPts val="374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Predicted integrated soot results presented a slight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overpredic- 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tion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of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position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of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peak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compared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to</a:t>
            </a:r>
            <a:r>
              <a:rPr b="0" lang="en-US" sz="1200" spc="-10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experimental</a:t>
            </a:r>
            <a:r>
              <a:rPr b="0" lang="en-US" sz="1200" spc="-10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results.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95400" indent="-82440" algn="just">
              <a:lnSpc>
                <a:spcPct val="103000"/>
              </a:lnSpc>
              <a:spcBef>
                <a:spcPts val="374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It is concluded that the steric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factor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affects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overall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soot pro-  duction as it promotes the soot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growth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process, but does not 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affect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the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behavior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of soot production along the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flame</a:t>
            </a:r>
            <a:r>
              <a:rPr b="0" lang="en-US" sz="1200" spc="29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height.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3" name="object 1491"/>
          <p:cNvSpPr/>
          <p:nvPr/>
        </p:nvSpPr>
        <p:spPr>
          <a:xfrm>
            <a:off x="5235840" y="17265600"/>
            <a:ext cx="3930480" cy="179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40" bIns="0" anchor="t">
            <a:spAutoFit/>
          </a:bodyPr>
          <a:p>
            <a:pPr marL="95400" indent="-82440" algn="just">
              <a:lnSpc>
                <a:spcPct val="103000"/>
              </a:lnSpc>
              <a:spcBef>
                <a:spcPts val="40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Primary</a:t>
            </a:r>
            <a:r>
              <a:rPr b="0" lang="en-US" sz="1200" spc="-7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particle</a:t>
            </a:r>
            <a:r>
              <a:rPr b="0" lang="en-US" sz="1200" spc="-7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diameter</a:t>
            </a:r>
            <a:r>
              <a:rPr b="0" lang="en-US" sz="1200" spc="-7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predicted</a:t>
            </a:r>
            <a:r>
              <a:rPr b="0" lang="en-US" sz="1200" spc="-6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exhibit</a:t>
            </a:r>
            <a:r>
              <a:rPr b="0" lang="en-US" sz="1200" spc="-7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differences</a:t>
            </a:r>
            <a:r>
              <a:rPr b="0" lang="en-US" sz="1200" spc="-7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less</a:t>
            </a:r>
            <a:r>
              <a:rPr b="0" lang="en-US" sz="1200" spc="-66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than  30%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for lower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OI compared to mean diameter from TEM mea-  surements at a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certain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height at the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flame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centerline.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95400" indent="-82440" algn="just">
              <a:lnSpc>
                <a:spcPct val="103000"/>
              </a:lnSpc>
              <a:spcBef>
                <a:spcPts val="374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It is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noteworthy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that the chemical model used presented accu-  rate results in 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terms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of soot production </a:t>
            </a:r>
            <a:r>
              <a:rPr b="0" lang="en-US" sz="1200" spc="-26" strike="noStrike">
                <a:solidFill>
                  <a:srgbClr val="332111"/>
                </a:solidFill>
                <a:latin typeface="Times New Roman"/>
              </a:rPr>
              <a:t>even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though it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was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not  optimized/validated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for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propane.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95400" indent="-82440" algn="just">
              <a:lnSpc>
                <a:spcPct val="103000"/>
              </a:lnSpc>
              <a:spcBef>
                <a:spcPts val="374"/>
              </a:spcBef>
              <a:buClr>
                <a:srgbClr val="332111"/>
              </a:buClr>
              <a:buFont typeface="Symbol" charset="2"/>
              <a:buChar char=""/>
              <a:tabLst>
                <a:tab algn="l" pos="95760"/>
              </a:tabLst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Future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work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includes the use of a </a:t>
            </a:r>
            <a:r>
              <a:rPr b="0" lang="en-US" sz="1200" spc="-15" strike="noStrike">
                <a:solidFill>
                  <a:srgbClr val="332111"/>
                </a:solidFill>
                <a:latin typeface="Times New Roman"/>
              </a:rPr>
              <a:t>different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kinetic-chemical  model that adjust to propane coupled with the soot model al-  ready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implemented.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4" name="object 1492"/>
          <p:cNvSpPr/>
          <p:nvPr/>
        </p:nvSpPr>
        <p:spPr>
          <a:xfrm>
            <a:off x="1182240" y="16955640"/>
            <a:ext cx="1358640" cy="309960"/>
          </a:xfrm>
          <a:custGeom>
            <a:avLst/>
            <a:gdLst>
              <a:gd name="textAreaLeft" fmla="*/ 0 w 1358640"/>
              <a:gd name="textAreaRight" fmla="*/ 1359360 w 1358640"/>
              <a:gd name="textAreaTop" fmla="*/ 0 h 309960"/>
              <a:gd name="textAreaBottom" fmla="*/ 310680 h 309960"/>
            </a:gdLst>
            <a:ahLst/>
            <a:rect l="textAreaLeft" t="textAreaTop" r="textAreaRight" b="textAreaBottom"/>
            <a:pathLst>
              <a:path w="1359535" h="310515">
                <a:moveTo>
                  <a:pt x="0" y="310304"/>
                </a:moveTo>
                <a:lnTo>
                  <a:pt x="1359356" y="310304"/>
                </a:lnTo>
                <a:lnTo>
                  <a:pt x="1359356" y="0"/>
                </a:lnTo>
                <a:lnTo>
                  <a:pt x="0" y="0"/>
                </a:lnTo>
                <a:lnTo>
                  <a:pt x="0" y="3103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5" name="object 1493"/>
          <p:cNvSpPr/>
          <p:nvPr/>
        </p:nvSpPr>
        <p:spPr>
          <a:xfrm>
            <a:off x="1253880" y="16977600"/>
            <a:ext cx="12153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1500" spc="-1" strike="noStrike">
                <a:solidFill>
                  <a:srgbClr val="870000"/>
                </a:solidFill>
                <a:latin typeface="Arial"/>
              </a:rPr>
              <a:t>DISCUSSION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6" name="object 1494"/>
          <p:cNvSpPr/>
          <p:nvPr/>
        </p:nvSpPr>
        <p:spPr>
          <a:xfrm>
            <a:off x="9542160" y="17121600"/>
            <a:ext cx="4289400" cy="2178720"/>
          </a:xfrm>
          <a:custGeom>
            <a:avLst/>
            <a:gdLst>
              <a:gd name="textAreaLeft" fmla="*/ 0 w 4289400"/>
              <a:gd name="textAreaRight" fmla="*/ 4290120 w 4289400"/>
              <a:gd name="textAreaTop" fmla="*/ 0 h 2178720"/>
              <a:gd name="textAreaBottom" fmla="*/ 2179440 h 2178720"/>
            </a:gdLst>
            <a:ahLst/>
            <a:rect l="textAreaLeft" t="textAreaTop" r="textAreaRight" b="textAreaBottom"/>
            <a:pathLst>
              <a:path w="4290059" h="2179319">
                <a:moveTo>
                  <a:pt x="0" y="2179280"/>
                </a:moveTo>
                <a:lnTo>
                  <a:pt x="4289833" y="2179280"/>
                </a:lnTo>
                <a:lnTo>
                  <a:pt x="4289833" y="0"/>
                </a:lnTo>
                <a:lnTo>
                  <a:pt x="0" y="0"/>
                </a:lnTo>
                <a:lnTo>
                  <a:pt x="0" y="2179280"/>
                </a:lnTo>
                <a:close/>
              </a:path>
            </a:pathLst>
          </a:custGeom>
          <a:noFill/>
          <a:ln w="33744">
            <a:solidFill>
              <a:srgbClr val="87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7" name="object 1495"/>
          <p:cNvSpPr/>
          <p:nvPr/>
        </p:nvSpPr>
        <p:spPr>
          <a:xfrm>
            <a:off x="9640080" y="17236080"/>
            <a:ext cx="4035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67320" bIns="0" anchor="t">
            <a:spAutoFit/>
          </a:bodyPr>
          <a:p>
            <a:pPr marL="12600">
              <a:lnSpc>
                <a:spcPct val="100000"/>
              </a:lnSpc>
              <a:spcBef>
                <a:spcPts val="530"/>
              </a:spcBef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1" lang="en-US" sz="1200" spc="-7" strike="noStrike">
                <a:solidFill>
                  <a:srgbClr val="332111"/>
                </a:solidFill>
                <a:latin typeface="Times New Roman"/>
              </a:rPr>
              <a:t>1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] Escudero et al. </a:t>
            </a:r>
            <a:r>
              <a:rPr b="0" i="1" lang="en-US" sz="1200" spc="-21" strike="noStrike">
                <a:solidFill>
                  <a:srgbClr val="332111"/>
                </a:solidFill>
                <a:latin typeface="Times New Roman"/>
              </a:rPr>
              <a:t>Fuel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183 (2016)</a:t>
            </a:r>
            <a:r>
              <a:rPr b="0" lang="en-US" sz="1200" spc="-211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668–679.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12600" algn="just">
              <a:lnSpc>
                <a:spcPct val="129000"/>
              </a:lnSpc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1" lang="en-US" sz="1200" spc="-7" strike="noStrike">
                <a:solidFill>
                  <a:srgbClr val="332111"/>
                </a:solidFill>
                <a:latin typeface="Times New Roman"/>
              </a:rPr>
              <a:t>2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] 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Eaves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et al.,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Comput. </a:t>
            </a:r>
            <a:r>
              <a:rPr b="0" i="1" lang="en-US" sz="1200" spc="-12" strike="noStrike">
                <a:solidFill>
                  <a:srgbClr val="332111"/>
                </a:solidFill>
                <a:latin typeface="Times New Roman"/>
              </a:rPr>
              <a:t>Phys.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Commun.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207 (2016) 464–477.  [</a:t>
            </a:r>
            <a:r>
              <a:rPr b="1" lang="en-US" sz="1200" spc="-7" strike="noStrike">
                <a:solidFill>
                  <a:srgbClr val="332111"/>
                </a:solidFill>
                <a:latin typeface="Times New Roman"/>
              </a:rPr>
              <a:t>3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]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Dworkin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et al.,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Combust. Flame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158 (9) (2011) 1682–1695.  [</a:t>
            </a:r>
            <a:r>
              <a:rPr b="1" lang="en-US" sz="1200" spc="-7" strike="noStrike">
                <a:solidFill>
                  <a:srgbClr val="332111"/>
                </a:solidFill>
                <a:latin typeface="Times New Roman"/>
              </a:rPr>
              <a:t>4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] Appel et al.,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Combust. Flame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121 (1) (2000)</a:t>
            </a:r>
            <a:r>
              <a:rPr b="0" lang="en-US" sz="1200" spc="75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122–136.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425"/>
              </a:spcBef>
            </a:pP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[</a:t>
            </a:r>
            <a:r>
              <a:rPr b="1" lang="en-US" sz="1200" spc="-7" strike="noStrike">
                <a:solidFill>
                  <a:srgbClr val="332111"/>
                </a:solidFill>
                <a:latin typeface="Times New Roman"/>
              </a:rPr>
              <a:t>5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] Liu et al., </a:t>
            </a:r>
            <a:r>
              <a:rPr b="0" i="1" lang="en-US" sz="1200" spc="-7" strike="noStrike">
                <a:solidFill>
                  <a:srgbClr val="332111"/>
                </a:solidFill>
                <a:latin typeface="Times New Roman"/>
              </a:rPr>
              <a:t>J. Thermophys. Heat </a:t>
            </a:r>
            <a:r>
              <a:rPr b="0" i="1" lang="en-US" sz="1200" spc="-72" strike="noStrike">
                <a:solidFill>
                  <a:srgbClr val="332111"/>
                </a:solidFill>
                <a:latin typeface="Times New Roman"/>
              </a:rPr>
              <a:t>Tr.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14 (2) (2000)</a:t>
            </a:r>
            <a:r>
              <a:rPr b="0" lang="en-US" sz="1200" spc="60" strike="noStrike">
                <a:solidFill>
                  <a:srgbClr val="332111"/>
                </a:solidFill>
                <a:latin typeface="Times New Roman"/>
              </a:rPr>
              <a:t> 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278–281.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 marL="70560">
              <a:lnSpc>
                <a:spcPct val="103000"/>
              </a:lnSpc>
              <a:spcBef>
                <a:spcPts val="471"/>
              </a:spcBef>
              <a:tabLst>
                <a:tab algn="l" pos="1719720"/>
                <a:tab algn="l" pos="2343960"/>
                <a:tab algn="l" pos="3171240"/>
              </a:tabLst>
            </a:pPr>
            <a:r>
              <a:rPr b="1" lang="en-US" sz="1200" spc="-52" strike="noStrike">
                <a:solidFill>
                  <a:srgbClr val="332111"/>
                </a:solidFill>
                <a:latin typeface="Times New Roman"/>
              </a:rPr>
              <a:t>A</a:t>
            </a:r>
            <a:r>
              <a:rPr b="1" lang="en-US" sz="1200" spc="-32" strike="noStrike">
                <a:solidFill>
                  <a:srgbClr val="332111"/>
                </a:solidFill>
                <a:latin typeface="Times New Roman"/>
              </a:rPr>
              <a:t>c</a:t>
            </a:r>
            <a:r>
              <a:rPr b="1" lang="en-US" sz="1200" spc="-7" strike="noStrike">
                <a:solidFill>
                  <a:srgbClr val="332111"/>
                </a:solidFill>
                <a:latin typeface="Times New Roman"/>
              </a:rPr>
              <a:t>kn</a:t>
            </a:r>
            <a:r>
              <a:rPr b="1" lang="en-US" sz="1200" spc="-55" strike="noStrike">
                <a:solidFill>
                  <a:srgbClr val="332111"/>
                </a:solidFill>
                <a:latin typeface="Times New Roman"/>
              </a:rPr>
              <a:t>o</a:t>
            </a:r>
            <a:r>
              <a:rPr b="1" lang="en-US" sz="1200" spc="-26" strike="noStrike">
                <a:solidFill>
                  <a:srgbClr val="332111"/>
                </a:solidFill>
                <a:latin typeface="Times New Roman"/>
              </a:rPr>
              <a:t>w</a:t>
            </a:r>
            <a:r>
              <a:rPr b="1" lang="en-US" sz="1200" spc="-7" strike="noStrike">
                <a:solidFill>
                  <a:srgbClr val="332111"/>
                </a:solidFill>
                <a:latin typeface="Times New Roman"/>
              </a:rPr>
              <a:t>ledgments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: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Chilean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1200" spc="-21" strike="noStrike">
                <a:solidFill>
                  <a:srgbClr val="332111"/>
                </a:solidFill>
                <a:latin typeface="Times New Roman"/>
              </a:rPr>
              <a:t>C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ONIC</a:t>
            </a:r>
            <a:r>
              <a:rPr b="0" lang="en-US" sz="1200" spc="7" strike="noStrike">
                <a:solidFill>
                  <a:srgbClr val="332111"/>
                </a:solidFill>
                <a:latin typeface="Times New Roman"/>
              </a:rPr>
              <a:t>Y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T</a:t>
            </a:r>
            <a:r>
              <a:rPr b="0" lang="en-US" sz="1200" spc="-1" strike="noStrike">
                <a:solidFill>
                  <a:srgbClr val="332111"/>
                </a:solidFill>
                <a:latin typeface="Times New Roman"/>
              </a:rPr>
              <a:t>	</a:t>
            </a:r>
            <a:r>
              <a:rPr b="0" lang="en-US" sz="1200" spc="-7" strike="noStrike">
                <a:solidFill>
                  <a:srgbClr val="332111"/>
                </a:solidFill>
                <a:latin typeface="Times New Roman"/>
              </a:rPr>
              <a:t>PIA/ANILLO  </a:t>
            </a:r>
            <a:r>
              <a:rPr b="0" lang="en-US" sz="1200" spc="-12" strike="noStrike">
                <a:solidFill>
                  <a:srgbClr val="332111"/>
                </a:solidFill>
                <a:latin typeface="Times New Roman"/>
              </a:rPr>
              <a:t>ACT172095.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8" name="object 1496"/>
          <p:cNvSpPr/>
          <p:nvPr/>
        </p:nvSpPr>
        <p:spPr>
          <a:xfrm>
            <a:off x="9864000" y="16955640"/>
            <a:ext cx="1474920" cy="309960"/>
          </a:xfrm>
          <a:custGeom>
            <a:avLst/>
            <a:gdLst>
              <a:gd name="textAreaLeft" fmla="*/ 0 w 1474920"/>
              <a:gd name="textAreaRight" fmla="*/ 1475640 w 1474920"/>
              <a:gd name="textAreaTop" fmla="*/ 0 h 309960"/>
              <a:gd name="textAreaBottom" fmla="*/ 310680 h 309960"/>
            </a:gdLst>
            <a:ahLst/>
            <a:rect l="textAreaLeft" t="textAreaTop" r="textAreaRight" b="textAreaBottom"/>
            <a:pathLst>
              <a:path w="1475740" h="310515">
                <a:moveTo>
                  <a:pt x="0" y="310304"/>
                </a:moveTo>
                <a:lnTo>
                  <a:pt x="1475301" y="310304"/>
                </a:lnTo>
                <a:lnTo>
                  <a:pt x="1475301" y="0"/>
                </a:lnTo>
                <a:lnTo>
                  <a:pt x="0" y="0"/>
                </a:lnTo>
                <a:lnTo>
                  <a:pt x="0" y="3103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9" name="object 1497"/>
          <p:cNvSpPr/>
          <p:nvPr/>
        </p:nvSpPr>
        <p:spPr>
          <a:xfrm>
            <a:off x="9935640" y="16977600"/>
            <a:ext cx="13316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 anchor="t">
            <a:spAutoFit/>
          </a:bodyPr>
          <a:p>
            <a:pPr marL="12600">
              <a:lnSpc>
                <a:spcPct val="100000"/>
              </a:lnSpc>
              <a:spcBef>
                <a:spcPts val="105"/>
              </a:spcBef>
            </a:pPr>
            <a:r>
              <a:rPr b="0" lang="en-US" sz="1500" spc="-1" strike="noStrike">
                <a:solidFill>
                  <a:srgbClr val="870000"/>
                </a:solidFill>
                <a:latin typeface="Arial"/>
              </a:rPr>
              <a:t>REFERENCES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70" name="" descr=""/>
          <p:cNvPicPr/>
          <p:nvPr/>
        </p:nvPicPr>
        <p:blipFill>
          <a:blip r:embed="rId12"/>
          <a:stretch/>
        </p:blipFill>
        <p:spPr>
          <a:xfrm>
            <a:off x="10515600" y="47160"/>
            <a:ext cx="3240720" cy="1095480"/>
          </a:xfrm>
          <a:prstGeom prst="rect">
            <a:avLst/>
          </a:prstGeom>
          <a:ln w="0">
            <a:noFill/>
          </a:ln>
        </p:spPr>
      </p:pic>
      <p:pic>
        <p:nvPicPr>
          <p:cNvPr id="1571" name="" descr=""/>
          <p:cNvPicPr/>
          <p:nvPr/>
        </p:nvPicPr>
        <p:blipFill>
          <a:blip r:embed="rId13"/>
          <a:stretch/>
        </p:blipFill>
        <p:spPr>
          <a:xfrm>
            <a:off x="8686800" y="19300680"/>
            <a:ext cx="685440" cy="702360"/>
          </a:xfrm>
          <a:prstGeom prst="rect">
            <a:avLst/>
          </a:prstGeom>
          <a:ln w="0">
            <a:noFill/>
          </a:ln>
        </p:spPr>
      </p:pic>
      <p:pic>
        <p:nvPicPr>
          <p:cNvPr id="1572" name="" descr=""/>
          <p:cNvPicPr/>
          <p:nvPr/>
        </p:nvPicPr>
        <p:blipFill>
          <a:blip r:embed="rId14"/>
          <a:stretch/>
        </p:blipFill>
        <p:spPr>
          <a:xfrm>
            <a:off x="10744200" y="1136160"/>
            <a:ext cx="1469880" cy="692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2019-10-01T02:31:38Z</dcterms:created>
  <dc:creator>Author 2</dc:creator>
  <dc:description/>
  <cp:keywords> Soot modeling Soot surface growth Propane HACA</cp:keywords>
  <dc:language>en-US</dc:language>
  <cp:lastModifiedBy/>
  <dcterms:modified xsi:type="dcterms:W3CDTF">2025-10-13T09:59:42Z</dcterms:modified>
  <cp:revision>3</cp:revision>
  <dc:subject/>
  <dc:title>Author 2 - Poster for the 1st Asia-Pacific Combustion Institute Summer School - (1st Asia-Pacific Combustion Institute Summer School, 2019)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2019-10-01T00:00:00Z</vt:filetime>
  </property>
  <property fmtid="{D5CDD505-2E9C-101B-9397-08002B2CF9AE}" pid="3" name="Creator">
    <vt:lpwstr>LaTeX with hyperref</vt:lpwstr>
  </property>
  <property fmtid="{D5CDD505-2E9C-101B-9397-08002B2CF9AE}" pid="4" name="LastSaved">
    <vt:filetime>2019-10-01T00:00:00Z</vt:filetime>
  </property>
  <property fmtid="{D5CDD505-2E9C-101B-9397-08002B2CF9AE}" pid="5" name="PresentationFormat">
    <vt:lpwstr>On-screen Show (4:3)</vt:lpwstr>
  </property>
</Properties>
</file>